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9" r:id="rId3"/>
    <p:sldId id="271" r:id="rId4"/>
    <p:sldId id="272" r:id="rId5"/>
    <p:sldId id="273" r:id="rId6"/>
    <p:sldId id="276" r:id="rId7"/>
    <p:sldId id="274" r:id="rId8"/>
    <p:sldId id="275" r:id="rId9"/>
    <p:sldId id="277" r:id="rId10"/>
    <p:sldId id="279" r:id="rId11"/>
    <p:sldId id="278" r:id="rId12"/>
    <p:sldId id="280" r:id="rId13"/>
    <p:sldId id="282" r:id="rId14"/>
    <p:sldId id="281" r:id="rId15"/>
    <p:sldId id="261" r:id="rId16"/>
    <p:sldId id="283" r:id="rId17"/>
    <p:sldId id="284" r:id="rId18"/>
    <p:sldId id="285" r:id="rId19"/>
    <p:sldId id="286" r:id="rId20"/>
    <p:sldId id="287" r:id="rId21"/>
    <p:sldId id="288" r:id="rId22"/>
    <p:sldId id="289" r:id="rId23"/>
    <p:sldId id="291" r:id="rId24"/>
    <p:sldId id="290" r:id="rId25"/>
    <p:sldId id="292" r:id="rId26"/>
    <p:sldId id="293" r:id="rId27"/>
    <p:sldId id="294" r:id="rId28"/>
    <p:sldId id="295" r:id="rId29"/>
    <p:sldId id="296" r:id="rId30"/>
    <p:sldId id="297" r:id="rId31"/>
    <p:sldId id="298" r:id="rId32"/>
    <p:sldId id="299" r:id="rId33"/>
    <p:sldId id="300" r:id="rId34"/>
    <p:sldId id="301" r:id="rId35"/>
    <p:sldId id="302" r:id="rId36"/>
    <p:sldId id="303" r:id="rId37"/>
    <p:sldId id="306" r:id="rId38"/>
    <p:sldId id="305" r:id="rId39"/>
    <p:sldId id="304" r:id="rId40"/>
    <p:sldId id="307" r:id="rId41"/>
    <p:sldId id="308" r:id="rId42"/>
    <p:sldId id="309" r:id="rId43"/>
    <p:sldId id="311" r:id="rId44"/>
    <p:sldId id="312" r:id="rId45"/>
    <p:sldId id="313" r:id="rId46"/>
    <p:sldId id="314" r:id="rId47"/>
    <p:sldId id="315" r:id="rId48"/>
    <p:sldId id="318" r:id="rId49"/>
    <p:sldId id="319" r:id="rId50"/>
    <p:sldId id="317" r:id="rId51"/>
    <p:sldId id="316" r:id="rId52"/>
    <p:sldId id="320" r:id="rId53"/>
    <p:sldId id="321" r:id="rId54"/>
    <p:sldId id="322" r:id="rId55"/>
    <p:sldId id="323" r:id="rId56"/>
    <p:sldId id="324" r:id="rId57"/>
    <p:sldId id="325" r:id="rId58"/>
    <p:sldId id="326" r:id="rId59"/>
    <p:sldId id="327" r:id="rId60"/>
    <p:sldId id="328" r:id="rId61"/>
    <p:sldId id="329" r:id="rId62"/>
    <p:sldId id="330" r:id="rId6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BDE039-C8C3-47E6-9C98-8433511F937E}" v="19" dt="2024-11-24T00:29:50.6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9" d="100"/>
          <a:sy n="79" d="100"/>
        </p:scale>
        <p:origin x="80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69"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Susan Montaperto" userId="06cdb28f6a97f5b3" providerId="LiveId" clId="{B2BDE039-C8C3-47E6-9C98-8433511F937E}"/>
    <pc:docChg chg="undo redo custSel addSld delSld modSld sldOrd">
      <pc:chgData name="RichardSusan Montaperto" userId="06cdb28f6a97f5b3" providerId="LiveId" clId="{B2BDE039-C8C3-47E6-9C98-8433511F937E}" dt="2024-11-24T11:20:37.423" v="8489" actId="20577"/>
      <pc:docMkLst>
        <pc:docMk/>
      </pc:docMkLst>
      <pc:sldChg chg="addSp modSp mod">
        <pc:chgData name="RichardSusan Montaperto" userId="06cdb28f6a97f5b3" providerId="LiveId" clId="{B2BDE039-C8C3-47E6-9C98-8433511F937E}" dt="2024-11-24T00:31:15.437" v="8399" actId="20577"/>
        <pc:sldMkLst>
          <pc:docMk/>
          <pc:sldMk cId="3133316369" sldId="256"/>
        </pc:sldMkLst>
        <pc:spChg chg="mod">
          <ac:chgData name="RichardSusan Montaperto" userId="06cdb28f6a97f5b3" providerId="LiveId" clId="{B2BDE039-C8C3-47E6-9C98-8433511F937E}" dt="2024-11-10T02:57:16.738" v="990" actId="1076"/>
          <ac:spMkLst>
            <pc:docMk/>
            <pc:sldMk cId="3133316369" sldId="256"/>
            <ac:spMk id="2" creationId="{5B7A568A-AA94-9A9E-9DF1-4608C0A8ED0E}"/>
          </ac:spMkLst>
        </pc:spChg>
        <pc:spChg chg="mod">
          <ac:chgData name="RichardSusan Montaperto" userId="06cdb28f6a97f5b3" providerId="LiveId" clId="{B2BDE039-C8C3-47E6-9C98-8433511F937E}" dt="2024-11-24T00:30:42.726" v="8237" actId="14100"/>
          <ac:spMkLst>
            <pc:docMk/>
            <pc:sldMk cId="3133316369" sldId="256"/>
            <ac:spMk id="5" creationId="{53E8E50B-7BD8-6863-1250-33C31012F8A1}"/>
          </ac:spMkLst>
        </pc:spChg>
        <pc:spChg chg="add mod">
          <ac:chgData name="RichardSusan Montaperto" userId="06cdb28f6a97f5b3" providerId="LiveId" clId="{B2BDE039-C8C3-47E6-9C98-8433511F937E}" dt="2024-11-24T00:31:15.437" v="8399" actId="20577"/>
          <ac:spMkLst>
            <pc:docMk/>
            <pc:sldMk cId="3133316369" sldId="256"/>
            <ac:spMk id="6" creationId="{FFDB4485-8378-E239-44C1-23C047A3CF14}"/>
          </ac:spMkLst>
        </pc:spChg>
        <pc:picChg chg="mod">
          <ac:chgData name="RichardSusan Montaperto" userId="06cdb28f6a97f5b3" providerId="LiveId" clId="{B2BDE039-C8C3-47E6-9C98-8433511F937E}" dt="2024-11-23T20:30:04.544" v="3898" actId="1076"/>
          <ac:picMkLst>
            <pc:docMk/>
            <pc:sldMk cId="3133316369" sldId="256"/>
            <ac:picMk id="4" creationId="{019C15E3-E524-846F-92A1-C257D0E3DBC6}"/>
          </ac:picMkLst>
        </pc:picChg>
      </pc:sldChg>
      <pc:sldChg chg="addSp modSp del mod modClrScheme chgLayout">
        <pc:chgData name="RichardSusan Montaperto" userId="06cdb28f6a97f5b3" providerId="LiveId" clId="{B2BDE039-C8C3-47E6-9C98-8433511F937E}" dt="2024-11-19T01:40:13.319" v="1096" actId="2696"/>
        <pc:sldMkLst>
          <pc:docMk/>
          <pc:sldMk cId="2463264193" sldId="258"/>
        </pc:sldMkLst>
        <pc:spChg chg="mod ord">
          <ac:chgData name="RichardSusan Montaperto" userId="06cdb28f6a97f5b3" providerId="LiveId" clId="{B2BDE039-C8C3-47E6-9C98-8433511F937E}" dt="2024-11-10T02:37:11.771" v="289" actId="14100"/>
          <ac:spMkLst>
            <pc:docMk/>
            <pc:sldMk cId="2463264193" sldId="258"/>
            <ac:spMk id="2" creationId="{26E9A780-6CEB-CFB2-CC8F-D315949E506B}"/>
          </ac:spMkLst>
        </pc:spChg>
        <pc:spChg chg="mod ord">
          <ac:chgData name="RichardSusan Montaperto" userId="06cdb28f6a97f5b3" providerId="LiveId" clId="{B2BDE039-C8C3-47E6-9C98-8433511F937E}" dt="2024-11-10T02:40:55.703" v="386" actId="20577"/>
          <ac:spMkLst>
            <pc:docMk/>
            <pc:sldMk cId="2463264193" sldId="258"/>
            <ac:spMk id="3" creationId="{B0FAFC83-8126-C327-80A0-B7B215EFE29F}"/>
          </ac:spMkLst>
        </pc:spChg>
        <pc:spChg chg="add mod ord">
          <ac:chgData name="RichardSusan Montaperto" userId="06cdb28f6a97f5b3" providerId="LiveId" clId="{B2BDE039-C8C3-47E6-9C98-8433511F937E}" dt="2024-11-10T02:41:18.920" v="388" actId="122"/>
          <ac:spMkLst>
            <pc:docMk/>
            <pc:sldMk cId="2463264193" sldId="258"/>
            <ac:spMk id="4" creationId="{7DA25872-BDED-7C32-73B5-9E90F7391450}"/>
          </ac:spMkLst>
        </pc:spChg>
      </pc:sldChg>
      <pc:sldChg chg="del">
        <pc:chgData name="RichardSusan Montaperto" userId="06cdb28f6a97f5b3" providerId="LiveId" clId="{B2BDE039-C8C3-47E6-9C98-8433511F937E}" dt="2024-11-10T02:20:37.269" v="6" actId="2696"/>
        <pc:sldMkLst>
          <pc:docMk/>
          <pc:sldMk cId="1381001572" sldId="259"/>
        </pc:sldMkLst>
      </pc:sldChg>
      <pc:sldChg chg="modSp new mod">
        <pc:chgData name="RichardSusan Montaperto" userId="06cdb28f6a97f5b3" providerId="LiveId" clId="{B2BDE039-C8C3-47E6-9C98-8433511F937E}" dt="2024-11-23T23:21:19.589" v="6047"/>
        <pc:sldMkLst>
          <pc:docMk/>
          <pc:sldMk cId="3857939289" sldId="259"/>
        </pc:sldMkLst>
        <pc:spChg chg="mod">
          <ac:chgData name="RichardSusan Montaperto" userId="06cdb28f6a97f5b3" providerId="LiveId" clId="{B2BDE039-C8C3-47E6-9C98-8433511F937E}" dt="2024-11-23T23:21:19.589" v="6047"/>
          <ac:spMkLst>
            <pc:docMk/>
            <pc:sldMk cId="3857939289" sldId="259"/>
            <ac:spMk id="2" creationId="{6A9CF631-0596-3BCB-1886-6828EAA6DA93}"/>
          </ac:spMkLst>
        </pc:spChg>
        <pc:spChg chg="mod">
          <ac:chgData name="RichardSusan Montaperto" userId="06cdb28f6a97f5b3" providerId="LiveId" clId="{B2BDE039-C8C3-47E6-9C98-8433511F937E}" dt="2024-11-10T02:36:33.240" v="286" actId="115"/>
          <ac:spMkLst>
            <pc:docMk/>
            <pc:sldMk cId="3857939289" sldId="259"/>
            <ac:spMk id="3" creationId="{881D9C35-76B7-2522-98E5-E1B52907481A}"/>
          </ac:spMkLst>
        </pc:spChg>
      </pc:sldChg>
      <pc:sldChg chg="add del">
        <pc:chgData name="RichardSusan Montaperto" userId="06cdb28f6a97f5b3" providerId="LiveId" clId="{B2BDE039-C8C3-47E6-9C98-8433511F937E}" dt="2024-11-10T02:23:17.022" v="26" actId="2890"/>
        <pc:sldMkLst>
          <pc:docMk/>
          <pc:sldMk cId="593758007" sldId="260"/>
        </pc:sldMkLst>
      </pc:sldChg>
      <pc:sldChg chg="addSp delSp modSp add del mod">
        <pc:chgData name="RichardSusan Montaperto" userId="06cdb28f6a97f5b3" providerId="LiveId" clId="{B2BDE039-C8C3-47E6-9C98-8433511F937E}" dt="2024-11-10T02:43:41.294" v="394" actId="2696"/>
        <pc:sldMkLst>
          <pc:docMk/>
          <pc:sldMk cId="1391224623" sldId="260"/>
        </pc:sldMkLst>
        <pc:spChg chg="mod">
          <ac:chgData name="RichardSusan Montaperto" userId="06cdb28f6a97f5b3" providerId="LiveId" clId="{B2BDE039-C8C3-47E6-9C98-8433511F937E}" dt="2024-11-10T02:37:35.449" v="294" actId="14100"/>
          <ac:spMkLst>
            <pc:docMk/>
            <pc:sldMk cId="1391224623" sldId="260"/>
            <ac:spMk id="2" creationId="{018F5531-E847-BE4C-77C1-8ED9E974A2DA}"/>
          </ac:spMkLst>
        </pc:spChg>
        <pc:spChg chg="mod">
          <ac:chgData name="RichardSusan Montaperto" userId="06cdb28f6a97f5b3" providerId="LiveId" clId="{B2BDE039-C8C3-47E6-9C98-8433511F937E}" dt="2024-11-10T02:38:20.643" v="297" actId="6549"/>
          <ac:spMkLst>
            <pc:docMk/>
            <pc:sldMk cId="1391224623" sldId="260"/>
            <ac:spMk id="3" creationId="{753B2042-B876-EF11-FA6F-0C0B25ADFF56}"/>
          </ac:spMkLst>
        </pc:spChg>
        <pc:spChg chg="mod">
          <ac:chgData name="RichardSusan Montaperto" userId="06cdb28f6a97f5b3" providerId="LiveId" clId="{B2BDE039-C8C3-47E6-9C98-8433511F937E}" dt="2024-11-10T02:41:43.232" v="389" actId="122"/>
          <ac:spMkLst>
            <pc:docMk/>
            <pc:sldMk cId="1391224623" sldId="260"/>
            <ac:spMk id="4" creationId="{00C35E9F-EAEC-50B2-B35E-754C3642D56C}"/>
          </ac:spMkLst>
        </pc:spChg>
        <pc:spChg chg="add del">
          <ac:chgData name="RichardSusan Montaperto" userId="06cdb28f6a97f5b3" providerId="LiveId" clId="{B2BDE039-C8C3-47E6-9C98-8433511F937E}" dt="2024-11-10T02:43:13.967" v="391" actId="22"/>
          <ac:spMkLst>
            <pc:docMk/>
            <pc:sldMk cId="1391224623" sldId="260"/>
            <ac:spMk id="6" creationId="{DB955206-BD20-A64B-6940-01ED64DB1029}"/>
          </ac:spMkLst>
        </pc:spChg>
        <pc:spChg chg="add del">
          <ac:chgData name="RichardSusan Montaperto" userId="06cdb28f6a97f5b3" providerId="LiveId" clId="{B2BDE039-C8C3-47E6-9C98-8433511F937E}" dt="2024-11-10T02:43:34.584" v="393" actId="22"/>
          <ac:spMkLst>
            <pc:docMk/>
            <pc:sldMk cId="1391224623" sldId="260"/>
            <ac:spMk id="8" creationId="{D0B4FE07-97CA-6C8C-E962-9EF000D4763D}"/>
          </ac:spMkLst>
        </pc:spChg>
      </pc:sldChg>
      <pc:sldChg chg="del">
        <pc:chgData name="RichardSusan Montaperto" userId="06cdb28f6a97f5b3" providerId="LiveId" clId="{B2BDE039-C8C3-47E6-9C98-8433511F937E}" dt="2024-11-10T02:20:37.269" v="6" actId="2696"/>
        <pc:sldMkLst>
          <pc:docMk/>
          <pc:sldMk cId="1535740840" sldId="260"/>
        </pc:sldMkLst>
      </pc:sldChg>
      <pc:sldChg chg="modSp add mod ord">
        <pc:chgData name="RichardSusan Montaperto" userId="06cdb28f6a97f5b3" providerId="LiveId" clId="{B2BDE039-C8C3-47E6-9C98-8433511F937E}" dt="2024-11-24T00:32:13.015" v="8405" actId="20577"/>
        <pc:sldMkLst>
          <pc:docMk/>
          <pc:sldMk cId="428302776" sldId="261"/>
        </pc:sldMkLst>
        <pc:spChg chg="mod">
          <ac:chgData name="RichardSusan Montaperto" userId="06cdb28f6a97f5b3" providerId="LiveId" clId="{B2BDE039-C8C3-47E6-9C98-8433511F937E}" dt="2024-11-24T00:32:13.015" v="8405" actId="20577"/>
          <ac:spMkLst>
            <pc:docMk/>
            <pc:sldMk cId="428302776" sldId="261"/>
            <ac:spMk id="2" creationId="{85060AA9-0E3A-65D7-D2A2-3686DBD17AE3}"/>
          </ac:spMkLst>
        </pc:spChg>
        <pc:spChg chg="mod">
          <ac:chgData name="RichardSusan Montaperto" userId="06cdb28f6a97f5b3" providerId="LiveId" clId="{B2BDE039-C8C3-47E6-9C98-8433511F937E}" dt="2024-11-23T19:21:34.588" v="2950" actId="122"/>
          <ac:spMkLst>
            <pc:docMk/>
            <pc:sldMk cId="428302776" sldId="261"/>
            <ac:spMk id="3" creationId="{2F4C67CE-54F3-4DEB-A959-FDCAA450D101}"/>
          </ac:spMkLst>
        </pc:spChg>
      </pc:sldChg>
      <pc:sldChg chg="modSp add del mod">
        <pc:chgData name="RichardSusan Montaperto" userId="06cdb28f6a97f5b3" providerId="LiveId" clId="{B2BDE039-C8C3-47E6-9C98-8433511F937E}" dt="2024-11-19T01:44:39.897" v="1229" actId="2696"/>
        <pc:sldMkLst>
          <pc:docMk/>
          <pc:sldMk cId="3894051917" sldId="262"/>
        </pc:sldMkLst>
        <pc:spChg chg="mod">
          <ac:chgData name="RichardSusan Montaperto" userId="06cdb28f6a97f5b3" providerId="LiveId" clId="{B2BDE039-C8C3-47E6-9C98-8433511F937E}" dt="2024-11-10T02:46:50.962" v="483" actId="20577"/>
          <ac:spMkLst>
            <pc:docMk/>
            <pc:sldMk cId="3894051917" sldId="262"/>
            <ac:spMk id="3" creationId="{7ECCC69D-8AE1-EA65-173C-1AC4F7789005}"/>
          </ac:spMkLst>
        </pc:spChg>
      </pc:sldChg>
      <pc:sldChg chg="modSp add del mod">
        <pc:chgData name="RichardSusan Montaperto" userId="06cdb28f6a97f5b3" providerId="LiveId" clId="{B2BDE039-C8C3-47E6-9C98-8433511F937E}" dt="2024-11-23T18:42:38.357" v="2166" actId="2696"/>
        <pc:sldMkLst>
          <pc:docMk/>
          <pc:sldMk cId="1816996911" sldId="263"/>
        </pc:sldMkLst>
        <pc:spChg chg="mod">
          <ac:chgData name="RichardSusan Montaperto" userId="06cdb28f6a97f5b3" providerId="LiveId" clId="{B2BDE039-C8C3-47E6-9C98-8433511F937E}" dt="2024-11-10T02:49:17.783" v="589" actId="20577"/>
          <ac:spMkLst>
            <pc:docMk/>
            <pc:sldMk cId="1816996911" sldId="263"/>
            <ac:spMk id="3" creationId="{0A009DDE-999B-1287-F700-027650AFC8C2}"/>
          </ac:spMkLst>
        </pc:spChg>
        <pc:spChg chg="mod">
          <ac:chgData name="RichardSusan Montaperto" userId="06cdb28f6a97f5b3" providerId="LiveId" clId="{B2BDE039-C8C3-47E6-9C98-8433511F937E}" dt="2024-11-10T02:50:53.931" v="616" actId="20577"/>
          <ac:spMkLst>
            <pc:docMk/>
            <pc:sldMk cId="1816996911" sldId="263"/>
            <ac:spMk id="4" creationId="{F52E1E63-5D78-E739-85F8-F38A9E9C64E6}"/>
          </ac:spMkLst>
        </pc:spChg>
      </pc:sldChg>
      <pc:sldChg chg="del">
        <pc:chgData name="RichardSusan Montaperto" userId="06cdb28f6a97f5b3" providerId="LiveId" clId="{B2BDE039-C8C3-47E6-9C98-8433511F937E}" dt="2024-11-10T02:20:37.269" v="6" actId="2696"/>
        <pc:sldMkLst>
          <pc:docMk/>
          <pc:sldMk cId="3956472128" sldId="263"/>
        </pc:sldMkLst>
      </pc:sldChg>
      <pc:sldChg chg="modSp add del mod">
        <pc:chgData name="RichardSusan Montaperto" userId="06cdb28f6a97f5b3" providerId="LiveId" clId="{B2BDE039-C8C3-47E6-9C98-8433511F937E}" dt="2024-11-23T19:00:47.087" v="2497" actId="2696"/>
        <pc:sldMkLst>
          <pc:docMk/>
          <pc:sldMk cId="1146844455" sldId="264"/>
        </pc:sldMkLst>
        <pc:spChg chg="mod">
          <ac:chgData name="RichardSusan Montaperto" userId="06cdb28f6a97f5b3" providerId="LiveId" clId="{B2BDE039-C8C3-47E6-9C98-8433511F937E}" dt="2024-11-10T02:54:45.554" v="845" actId="20577"/>
          <ac:spMkLst>
            <pc:docMk/>
            <pc:sldMk cId="1146844455" sldId="264"/>
            <ac:spMk id="3" creationId="{1F3C4E55-42DC-AD2C-9A8F-82BB9B7DF538}"/>
          </ac:spMkLst>
        </pc:spChg>
      </pc:sldChg>
      <pc:sldChg chg="modSp add del mod">
        <pc:chgData name="RichardSusan Montaperto" userId="06cdb28f6a97f5b3" providerId="LiveId" clId="{B2BDE039-C8C3-47E6-9C98-8433511F937E}" dt="2024-11-23T18:42:15.724" v="2165" actId="2696"/>
        <pc:sldMkLst>
          <pc:docMk/>
          <pc:sldMk cId="2735791990" sldId="265"/>
        </pc:sldMkLst>
        <pc:spChg chg="mod">
          <ac:chgData name="RichardSusan Montaperto" userId="06cdb28f6a97f5b3" providerId="LiveId" clId="{B2BDE039-C8C3-47E6-9C98-8433511F937E}" dt="2024-11-10T02:56:07.830" v="987" actId="20577"/>
          <ac:spMkLst>
            <pc:docMk/>
            <pc:sldMk cId="2735791990" sldId="265"/>
            <ac:spMk id="3" creationId="{78FA60D3-C0FB-848C-D753-6DD66DBB2520}"/>
          </ac:spMkLst>
        </pc:spChg>
      </pc:sldChg>
      <pc:sldChg chg="del">
        <pc:chgData name="RichardSusan Montaperto" userId="06cdb28f6a97f5b3" providerId="LiveId" clId="{B2BDE039-C8C3-47E6-9C98-8433511F937E}" dt="2024-11-10T02:20:37.269" v="6" actId="2696"/>
        <pc:sldMkLst>
          <pc:docMk/>
          <pc:sldMk cId="2470330766" sldId="266"/>
        </pc:sldMkLst>
      </pc:sldChg>
      <pc:sldChg chg="modSp new del mod">
        <pc:chgData name="RichardSusan Montaperto" userId="06cdb28f6a97f5b3" providerId="LiveId" clId="{B2BDE039-C8C3-47E6-9C98-8433511F937E}" dt="2024-11-23T17:37:31.924" v="1774" actId="2696"/>
        <pc:sldMkLst>
          <pc:docMk/>
          <pc:sldMk cId="2834030853" sldId="266"/>
        </pc:sldMkLst>
        <pc:spChg chg="mod">
          <ac:chgData name="RichardSusan Montaperto" userId="06cdb28f6a97f5b3" providerId="LiveId" clId="{B2BDE039-C8C3-47E6-9C98-8433511F937E}" dt="2024-11-19T01:24:37.199" v="1002" actId="27636"/>
          <ac:spMkLst>
            <pc:docMk/>
            <pc:sldMk cId="2834030853" sldId="266"/>
            <ac:spMk id="2" creationId="{9389ED49-A446-6337-B7BD-7CC3CBA1CDD8}"/>
          </ac:spMkLst>
        </pc:spChg>
        <pc:spChg chg="mod">
          <ac:chgData name="RichardSusan Montaperto" userId="06cdb28f6a97f5b3" providerId="LiveId" clId="{B2BDE039-C8C3-47E6-9C98-8433511F937E}" dt="2024-11-22T02:04:22.267" v="1583" actId="948"/>
          <ac:spMkLst>
            <pc:docMk/>
            <pc:sldMk cId="2834030853" sldId="266"/>
            <ac:spMk id="3" creationId="{2A0E1861-CF71-815D-4AA8-738CD4A5506F}"/>
          </ac:spMkLst>
        </pc:spChg>
      </pc:sldChg>
      <pc:sldChg chg="del">
        <pc:chgData name="RichardSusan Montaperto" userId="06cdb28f6a97f5b3" providerId="LiveId" clId="{B2BDE039-C8C3-47E6-9C98-8433511F937E}" dt="2024-11-10T02:20:37.269" v="6" actId="2696"/>
        <pc:sldMkLst>
          <pc:docMk/>
          <pc:sldMk cId="78480684" sldId="267"/>
        </pc:sldMkLst>
      </pc:sldChg>
      <pc:sldChg chg="addSp delSp modSp new del mod">
        <pc:chgData name="RichardSusan Montaperto" userId="06cdb28f6a97f5b3" providerId="LiveId" clId="{B2BDE039-C8C3-47E6-9C98-8433511F937E}" dt="2024-11-23T18:42:05.711" v="2164" actId="2696"/>
        <pc:sldMkLst>
          <pc:docMk/>
          <pc:sldMk cId="2915069391" sldId="267"/>
        </pc:sldMkLst>
        <pc:spChg chg="mod">
          <ac:chgData name="RichardSusan Montaperto" userId="06cdb28f6a97f5b3" providerId="LiveId" clId="{B2BDE039-C8C3-47E6-9C98-8433511F937E}" dt="2024-11-19T01:33:57.066" v="1039" actId="404"/>
          <ac:spMkLst>
            <pc:docMk/>
            <pc:sldMk cId="2915069391" sldId="267"/>
            <ac:spMk id="2" creationId="{FC271BDF-7814-0E1C-A4F4-D292E0CD6D3E}"/>
          </ac:spMkLst>
        </pc:spChg>
        <pc:spChg chg="mod">
          <ac:chgData name="RichardSusan Montaperto" userId="06cdb28f6a97f5b3" providerId="LiveId" clId="{B2BDE039-C8C3-47E6-9C98-8433511F937E}" dt="2024-11-19T01:40:29.489" v="1097" actId="1076"/>
          <ac:spMkLst>
            <pc:docMk/>
            <pc:sldMk cId="2915069391" sldId="267"/>
            <ac:spMk id="3" creationId="{90708B80-245E-F314-B817-1C6BD7AF7FCC}"/>
          </ac:spMkLst>
        </pc:spChg>
        <pc:spChg chg="add del mod">
          <ac:chgData name="RichardSusan Montaperto" userId="06cdb28f6a97f5b3" providerId="LiveId" clId="{B2BDE039-C8C3-47E6-9C98-8433511F937E}" dt="2024-11-19T01:38:26.690" v="1083" actId="478"/>
          <ac:spMkLst>
            <pc:docMk/>
            <pc:sldMk cId="2915069391" sldId="267"/>
            <ac:spMk id="4" creationId="{0A954C9D-4362-38A1-2DD6-CB5668F38E77}"/>
          </ac:spMkLst>
        </pc:spChg>
        <pc:spChg chg="add mod">
          <ac:chgData name="RichardSusan Montaperto" userId="06cdb28f6a97f5b3" providerId="LiveId" clId="{B2BDE039-C8C3-47E6-9C98-8433511F937E}" dt="2024-11-19T01:40:55.113" v="1102" actId="14100"/>
          <ac:spMkLst>
            <pc:docMk/>
            <pc:sldMk cId="2915069391" sldId="267"/>
            <ac:spMk id="5" creationId="{000FC39A-0A68-BBD8-2A85-6D2BE7E9DF71}"/>
          </ac:spMkLst>
        </pc:spChg>
        <pc:spChg chg="add mod">
          <ac:chgData name="RichardSusan Montaperto" userId="06cdb28f6a97f5b3" providerId="LiveId" clId="{B2BDE039-C8C3-47E6-9C98-8433511F937E}" dt="2024-11-19T01:43:55.854" v="1228" actId="255"/>
          <ac:spMkLst>
            <pc:docMk/>
            <pc:sldMk cId="2915069391" sldId="267"/>
            <ac:spMk id="7" creationId="{1741CED7-F6D0-B115-B8CC-DC2FE7576BA9}"/>
          </ac:spMkLst>
        </pc:spChg>
      </pc:sldChg>
      <pc:sldChg chg="del">
        <pc:chgData name="RichardSusan Montaperto" userId="06cdb28f6a97f5b3" providerId="LiveId" clId="{B2BDE039-C8C3-47E6-9C98-8433511F937E}" dt="2024-11-10T02:20:37.269" v="6" actId="2696"/>
        <pc:sldMkLst>
          <pc:docMk/>
          <pc:sldMk cId="1395899340" sldId="268"/>
        </pc:sldMkLst>
      </pc:sldChg>
      <pc:sldChg chg="modSp add del mod ord">
        <pc:chgData name="RichardSusan Montaperto" userId="06cdb28f6a97f5b3" providerId="LiveId" clId="{B2BDE039-C8C3-47E6-9C98-8433511F937E}" dt="2024-11-23T19:31:51.895" v="3181" actId="2696"/>
        <pc:sldMkLst>
          <pc:docMk/>
          <pc:sldMk cId="2219712816" sldId="268"/>
        </pc:sldMkLst>
        <pc:spChg chg="mod">
          <ac:chgData name="RichardSusan Montaperto" userId="06cdb28f6a97f5b3" providerId="LiveId" clId="{B2BDE039-C8C3-47E6-9C98-8433511F937E}" dt="2024-11-23T19:22:52.057" v="2953" actId="114"/>
          <ac:spMkLst>
            <pc:docMk/>
            <pc:sldMk cId="2219712816" sldId="268"/>
            <ac:spMk id="3" creationId="{C19694B1-43C8-1C95-E918-C41B2FB859B0}"/>
          </ac:spMkLst>
        </pc:spChg>
      </pc:sldChg>
      <pc:sldChg chg="modSp add del mod">
        <pc:chgData name="RichardSusan Montaperto" userId="06cdb28f6a97f5b3" providerId="LiveId" clId="{B2BDE039-C8C3-47E6-9C98-8433511F937E}" dt="2024-11-23T19:00:39.682" v="2496" actId="2696"/>
        <pc:sldMkLst>
          <pc:docMk/>
          <pc:sldMk cId="140582169" sldId="269"/>
        </pc:sldMkLst>
        <pc:spChg chg="mod">
          <ac:chgData name="RichardSusan Montaperto" userId="06cdb28f6a97f5b3" providerId="LiveId" clId="{B2BDE039-C8C3-47E6-9C98-8433511F937E}" dt="2024-11-19T01:54:11.251" v="1534" actId="20577"/>
          <ac:spMkLst>
            <pc:docMk/>
            <pc:sldMk cId="140582169" sldId="269"/>
            <ac:spMk id="3" creationId="{42114189-23AF-AD2E-7DE1-FC7B0E2373D0}"/>
          </ac:spMkLst>
        </pc:spChg>
      </pc:sldChg>
      <pc:sldChg chg="del">
        <pc:chgData name="RichardSusan Montaperto" userId="06cdb28f6a97f5b3" providerId="LiveId" clId="{B2BDE039-C8C3-47E6-9C98-8433511F937E}" dt="2024-11-10T02:20:37.269" v="6" actId="2696"/>
        <pc:sldMkLst>
          <pc:docMk/>
          <pc:sldMk cId="575376622" sldId="269"/>
        </pc:sldMkLst>
      </pc:sldChg>
      <pc:sldChg chg="new del">
        <pc:chgData name="RichardSusan Montaperto" userId="06cdb28f6a97f5b3" providerId="LiveId" clId="{B2BDE039-C8C3-47E6-9C98-8433511F937E}" dt="2024-11-19T01:52:03.576" v="1231" actId="680"/>
        <pc:sldMkLst>
          <pc:docMk/>
          <pc:sldMk cId="1106038808" sldId="269"/>
        </pc:sldMkLst>
      </pc:sldChg>
      <pc:sldChg chg="modSp new del mod">
        <pc:chgData name="RichardSusan Montaperto" userId="06cdb28f6a97f5b3" providerId="LiveId" clId="{B2BDE039-C8C3-47E6-9C98-8433511F937E}" dt="2024-11-23T19:00:12.817" v="2494" actId="2696"/>
        <pc:sldMkLst>
          <pc:docMk/>
          <pc:sldMk cId="1887449253" sldId="270"/>
        </pc:sldMkLst>
        <pc:spChg chg="mod">
          <ac:chgData name="RichardSusan Montaperto" userId="06cdb28f6a97f5b3" providerId="LiveId" clId="{B2BDE039-C8C3-47E6-9C98-8433511F937E}" dt="2024-11-22T02:07:15.774" v="1713" actId="255"/>
          <ac:spMkLst>
            <pc:docMk/>
            <pc:sldMk cId="1887449253" sldId="270"/>
            <ac:spMk id="2" creationId="{B22C54F0-4D1B-6D3E-FE25-66C428C8ECBF}"/>
          </ac:spMkLst>
        </pc:spChg>
        <pc:spChg chg="mod">
          <ac:chgData name="RichardSusan Montaperto" userId="06cdb28f6a97f5b3" providerId="LiveId" clId="{B2BDE039-C8C3-47E6-9C98-8433511F937E}" dt="2024-11-22T02:08:21.356" v="1773" actId="20577"/>
          <ac:spMkLst>
            <pc:docMk/>
            <pc:sldMk cId="1887449253" sldId="270"/>
            <ac:spMk id="3" creationId="{323402B8-D3DB-0B56-B29B-1C4C5B936F95}"/>
          </ac:spMkLst>
        </pc:spChg>
      </pc:sldChg>
      <pc:sldChg chg="del">
        <pc:chgData name="RichardSusan Montaperto" userId="06cdb28f6a97f5b3" providerId="LiveId" clId="{B2BDE039-C8C3-47E6-9C98-8433511F937E}" dt="2024-11-10T02:20:37.269" v="6" actId="2696"/>
        <pc:sldMkLst>
          <pc:docMk/>
          <pc:sldMk cId="2694650202" sldId="270"/>
        </pc:sldMkLst>
      </pc:sldChg>
      <pc:sldChg chg="del">
        <pc:chgData name="RichardSusan Montaperto" userId="06cdb28f6a97f5b3" providerId="LiveId" clId="{B2BDE039-C8C3-47E6-9C98-8433511F937E}" dt="2024-11-10T02:20:37.269" v="6" actId="2696"/>
        <pc:sldMkLst>
          <pc:docMk/>
          <pc:sldMk cId="3203568865" sldId="271"/>
        </pc:sldMkLst>
      </pc:sldChg>
      <pc:sldChg chg="modSp add mod">
        <pc:chgData name="RichardSusan Montaperto" userId="06cdb28f6a97f5b3" providerId="LiveId" clId="{B2BDE039-C8C3-47E6-9C98-8433511F937E}" dt="2024-11-24T00:31:45.892" v="8401" actId="1076"/>
        <pc:sldMkLst>
          <pc:docMk/>
          <pc:sldMk cId="3559812924" sldId="271"/>
        </pc:sldMkLst>
        <pc:spChg chg="mod">
          <ac:chgData name="RichardSusan Montaperto" userId="06cdb28f6a97f5b3" providerId="LiveId" clId="{B2BDE039-C8C3-47E6-9C98-8433511F937E}" dt="2024-11-24T00:31:45.892" v="8401" actId="1076"/>
          <ac:spMkLst>
            <pc:docMk/>
            <pc:sldMk cId="3559812924" sldId="271"/>
            <ac:spMk id="2" creationId="{D129C9D8-9C07-FC45-2D5E-0FEFB398BE24}"/>
          </ac:spMkLst>
        </pc:spChg>
        <pc:spChg chg="mod">
          <ac:chgData name="RichardSusan Montaperto" userId="06cdb28f6a97f5b3" providerId="LiveId" clId="{B2BDE039-C8C3-47E6-9C98-8433511F937E}" dt="2024-11-24T00:31:42.938" v="8400" actId="1076"/>
          <ac:spMkLst>
            <pc:docMk/>
            <pc:sldMk cId="3559812924" sldId="271"/>
            <ac:spMk id="3" creationId="{AB563077-B900-8656-2FBD-BC2AD9C5CFFB}"/>
          </ac:spMkLst>
        </pc:spChg>
      </pc:sldChg>
      <pc:sldChg chg="modSp add mod">
        <pc:chgData name="RichardSusan Montaperto" userId="06cdb28f6a97f5b3" providerId="LiveId" clId="{B2BDE039-C8C3-47E6-9C98-8433511F937E}" dt="2024-11-24T00:27:56.806" v="8227" actId="2711"/>
        <pc:sldMkLst>
          <pc:docMk/>
          <pc:sldMk cId="16855321" sldId="272"/>
        </pc:sldMkLst>
        <pc:spChg chg="mod">
          <ac:chgData name="RichardSusan Montaperto" userId="06cdb28f6a97f5b3" providerId="LiveId" clId="{B2BDE039-C8C3-47E6-9C98-8433511F937E}" dt="2024-11-23T23:21:33.718" v="6049"/>
          <ac:spMkLst>
            <pc:docMk/>
            <pc:sldMk cId="16855321" sldId="272"/>
            <ac:spMk id="2" creationId="{97784037-380F-529B-E009-2F6873278A66}"/>
          </ac:spMkLst>
        </pc:spChg>
        <pc:spChg chg="mod">
          <ac:chgData name="RichardSusan Montaperto" userId="06cdb28f6a97f5b3" providerId="LiveId" clId="{B2BDE039-C8C3-47E6-9C98-8433511F937E}" dt="2024-11-24T00:27:56.806" v="8227" actId="2711"/>
          <ac:spMkLst>
            <pc:docMk/>
            <pc:sldMk cId="16855321" sldId="272"/>
            <ac:spMk id="3" creationId="{9148E4AF-1AC7-F19E-90B8-6B882092E778}"/>
          </ac:spMkLst>
        </pc:spChg>
      </pc:sldChg>
      <pc:sldChg chg="del">
        <pc:chgData name="RichardSusan Montaperto" userId="06cdb28f6a97f5b3" providerId="LiveId" clId="{B2BDE039-C8C3-47E6-9C98-8433511F937E}" dt="2024-11-10T02:20:37.269" v="6" actId="2696"/>
        <pc:sldMkLst>
          <pc:docMk/>
          <pc:sldMk cId="1987934894" sldId="272"/>
        </pc:sldMkLst>
      </pc:sldChg>
      <pc:sldChg chg="modSp add mod ord">
        <pc:chgData name="RichardSusan Montaperto" userId="06cdb28f6a97f5b3" providerId="LiveId" clId="{B2BDE039-C8C3-47E6-9C98-8433511F937E}" dt="2024-11-24T00:28:11.215" v="8228" actId="2711"/>
        <pc:sldMkLst>
          <pc:docMk/>
          <pc:sldMk cId="1802348773" sldId="273"/>
        </pc:sldMkLst>
        <pc:spChg chg="mod">
          <ac:chgData name="RichardSusan Montaperto" userId="06cdb28f6a97f5b3" providerId="LiveId" clId="{B2BDE039-C8C3-47E6-9C98-8433511F937E}" dt="2024-11-23T23:21:37.428" v="6050"/>
          <ac:spMkLst>
            <pc:docMk/>
            <pc:sldMk cId="1802348773" sldId="273"/>
            <ac:spMk id="2" creationId="{80CAC56F-D02A-5942-8309-D4ACBC62B20B}"/>
          </ac:spMkLst>
        </pc:spChg>
        <pc:spChg chg="mod">
          <ac:chgData name="RichardSusan Montaperto" userId="06cdb28f6a97f5b3" providerId="LiveId" clId="{B2BDE039-C8C3-47E6-9C98-8433511F937E}" dt="2024-11-24T00:28:11.215" v="8228" actId="2711"/>
          <ac:spMkLst>
            <pc:docMk/>
            <pc:sldMk cId="1802348773" sldId="273"/>
            <ac:spMk id="3" creationId="{8F6183EE-C47A-89F5-584C-1851AE5A66EC}"/>
          </ac:spMkLst>
        </pc:spChg>
      </pc:sldChg>
      <pc:sldChg chg="del">
        <pc:chgData name="RichardSusan Montaperto" userId="06cdb28f6a97f5b3" providerId="LiveId" clId="{B2BDE039-C8C3-47E6-9C98-8433511F937E}" dt="2024-11-10T02:20:37.269" v="6" actId="2696"/>
        <pc:sldMkLst>
          <pc:docMk/>
          <pc:sldMk cId="3440290303" sldId="273"/>
        </pc:sldMkLst>
      </pc:sldChg>
      <pc:sldChg chg="del">
        <pc:chgData name="RichardSusan Montaperto" userId="06cdb28f6a97f5b3" providerId="LiveId" clId="{B2BDE039-C8C3-47E6-9C98-8433511F937E}" dt="2024-11-10T02:20:37.269" v="6" actId="2696"/>
        <pc:sldMkLst>
          <pc:docMk/>
          <pc:sldMk cId="1371458791" sldId="274"/>
        </pc:sldMkLst>
      </pc:sldChg>
      <pc:sldChg chg="addSp delSp modSp add mod modClrScheme chgLayout">
        <pc:chgData name="RichardSusan Montaperto" userId="06cdb28f6a97f5b3" providerId="LiveId" clId="{B2BDE039-C8C3-47E6-9C98-8433511F937E}" dt="2024-11-24T00:28:38.550" v="8230" actId="2711"/>
        <pc:sldMkLst>
          <pc:docMk/>
          <pc:sldMk cId="3467359406" sldId="274"/>
        </pc:sldMkLst>
        <pc:spChg chg="mod ord">
          <ac:chgData name="RichardSusan Montaperto" userId="06cdb28f6a97f5b3" providerId="LiveId" clId="{B2BDE039-C8C3-47E6-9C98-8433511F937E}" dt="2024-11-23T23:21:43.856" v="6052"/>
          <ac:spMkLst>
            <pc:docMk/>
            <pc:sldMk cId="3467359406" sldId="274"/>
            <ac:spMk id="2" creationId="{9996DBA2-8AA6-4070-B175-15C80B4D80B0}"/>
          </ac:spMkLst>
        </pc:spChg>
        <pc:spChg chg="mod ord">
          <ac:chgData name="RichardSusan Montaperto" userId="06cdb28f6a97f5b3" providerId="LiveId" clId="{B2BDE039-C8C3-47E6-9C98-8433511F937E}" dt="2024-11-24T00:28:38.550" v="8230" actId="2711"/>
          <ac:spMkLst>
            <pc:docMk/>
            <pc:sldMk cId="3467359406" sldId="274"/>
            <ac:spMk id="3" creationId="{99BE9F89-9EDA-1E1F-4D93-9CF0EE1E6CF2}"/>
          </ac:spMkLst>
        </pc:spChg>
        <pc:spChg chg="add del mod">
          <ac:chgData name="RichardSusan Montaperto" userId="06cdb28f6a97f5b3" providerId="LiveId" clId="{B2BDE039-C8C3-47E6-9C98-8433511F937E}" dt="2024-11-23T18:28:04.410" v="2140" actId="478"/>
          <ac:spMkLst>
            <pc:docMk/>
            <pc:sldMk cId="3467359406" sldId="274"/>
            <ac:spMk id="4" creationId="{EF29C7D2-4753-8FE8-4469-46F66D1358DD}"/>
          </ac:spMkLst>
        </pc:spChg>
      </pc:sldChg>
      <pc:sldChg chg="modSp add mod">
        <pc:chgData name="RichardSusan Montaperto" userId="06cdb28f6a97f5b3" providerId="LiveId" clId="{B2BDE039-C8C3-47E6-9C98-8433511F937E}" dt="2024-11-24T00:28:49.896" v="8231" actId="2711"/>
        <pc:sldMkLst>
          <pc:docMk/>
          <pc:sldMk cId="1654563537" sldId="275"/>
        </pc:sldMkLst>
        <pc:spChg chg="mod">
          <ac:chgData name="RichardSusan Montaperto" userId="06cdb28f6a97f5b3" providerId="LiveId" clId="{B2BDE039-C8C3-47E6-9C98-8433511F937E}" dt="2024-11-23T23:21:47.392" v="6053"/>
          <ac:spMkLst>
            <pc:docMk/>
            <pc:sldMk cId="1654563537" sldId="275"/>
            <ac:spMk id="2" creationId="{E495F153-6FB2-0EEB-F8EC-5AF090EC5821}"/>
          </ac:spMkLst>
        </pc:spChg>
        <pc:spChg chg="mod">
          <ac:chgData name="RichardSusan Montaperto" userId="06cdb28f6a97f5b3" providerId="LiveId" clId="{B2BDE039-C8C3-47E6-9C98-8433511F937E}" dt="2024-11-24T00:28:49.896" v="8231" actId="2711"/>
          <ac:spMkLst>
            <pc:docMk/>
            <pc:sldMk cId="1654563537" sldId="275"/>
            <ac:spMk id="3" creationId="{32388292-F66F-2131-D989-9D2CB67265DB}"/>
          </ac:spMkLst>
        </pc:spChg>
      </pc:sldChg>
      <pc:sldChg chg="del">
        <pc:chgData name="RichardSusan Montaperto" userId="06cdb28f6a97f5b3" providerId="LiveId" clId="{B2BDE039-C8C3-47E6-9C98-8433511F937E}" dt="2024-11-10T02:20:37.269" v="6" actId="2696"/>
        <pc:sldMkLst>
          <pc:docMk/>
          <pc:sldMk cId="1856537297" sldId="275"/>
        </pc:sldMkLst>
      </pc:sldChg>
      <pc:sldChg chg="del">
        <pc:chgData name="RichardSusan Montaperto" userId="06cdb28f6a97f5b3" providerId="LiveId" clId="{B2BDE039-C8C3-47E6-9C98-8433511F937E}" dt="2024-11-10T02:20:37.269" v="6" actId="2696"/>
        <pc:sldMkLst>
          <pc:docMk/>
          <pc:sldMk cId="2858047980" sldId="276"/>
        </pc:sldMkLst>
      </pc:sldChg>
      <pc:sldChg chg="modSp add mod">
        <pc:chgData name="RichardSusan Montaperto" userId="06cdb28f6a97f5b3" providerId="LiveId" clId="{B2BDE039-C8C3-47E6-9C98-8433511F937E}" dt="2024-11-24T00:28:24.391" v="8229" actId="2711"/>
        <pc:sldMkLst>
          <pc:docMk/>
          <pc:sldMk cId="4291712927" sldId="276"/>
        </pc:sldMkLst>
        <pc:spChg chg="mod">
          <ac:chgData name="RichardSusan Montaperto" userId="06cdb28f6a97f5b3" providerId="LiveId" clId="{B2BDE039-C8C3-47E6-9C98-8433511F937E}" dt="2024-11-23T23:21:40.620" v="6051"/>
          <ac:spMkLst>
            <pc:docMk/>
            <pc:sldMk cId="4291712927" sldId="276"/>
            <ac:spMk id="2" creationId="{E5ABAD69-E160-DFC6-A13D-1A6EDBBEF8CF}"/>
          </ac:spMkLst>
        </pc:spChg>
        <pc:spChg chg="mod">
          <ac:chgData name="RichardSusan Montaperto" userId="06cdb28f6a97f5b3" providerId="LiveId" clId="{B2BDE039-C8C3-47E6-9C98-8433511F937E}" dt="2024-11-24T00:28:24.391" v="8229" actId="2711"/>
          <ac:spMkLst>
            <pc:docMk/>
            <pc:sldMk cId="4291712927" sldId="276"/>
            <ac:spMk id="3" creationId="{8A14F55D-F9D4-7023-8065-80C4265EB549}"/>
          </ac:spMkLst>
        </pc:spChg>
      </pc:sldChg>
      <pc:sldChg chg="del">
        <pc:chgData name="RichardSusan Montaperto" userId="06cdb28f6a97f5b3" providerId="LiveId" clId="{B2BDE039-C8C3-47E6-9C98-8433511F937E}" dt="2024-11-10T02:20:37.269" v="6" actId="2696"/>
        <pc:sldMkLst>
          <pc:docMk/>
          <pc:sldMk cId="386596732" sldId="277"/>
        </pc:sldMkLst>
      </pc:sldChg>
      <pc:sldChg chg="modSp add mod">
        <pc:chgData name="RichardSusan Montaperto" userId="06cdb28f6a97f5b3" providerId="LiveId" clId="{B2BDE039-C8C3-47E6-9C98-8433511F937E}" dt="2024-11-24T00:28:59.635" v="8232" actId="2711"/>
        <pc:sldMkLst>
          <pc:docMk/>
          <pc:sldMk cId="2939402724" sldId="277"/>
        </pc:sldMkLst>
        <pc:spChg chg="mod">
          <ac:chgData name="RichardSusan Montaperto" userId="06cdb28f6a97f5b3" providerId="LiveId" clId="{B2BDE039-C8C3-47E6-9C98-8433511F937E}" dt="2024-11-23T23:21:50.902" v="6054"/>
          <ac:spMkLst>
            <pc:docMk/>
            <pc:sldMk cId="2939402724" sldId="277"/>
            <ac:spMk id="2" creationId="{21774A18-1657-691C-2E66-9CF2A5B64154}"/>
          </ac:spMkLst>
        </pc:spChg>
        <pc:spChg chg="mod">
          <ac:chgData name="RichardSusan Montaperto" userId="06cdb28f6a97f5b3" providerId="LiveId" clId="{B2BDE039-C8C3-47E6-9C98-8433511F937E}" dt="2024-11-24T00:28:59.635" v="8232" actId="2711"/>
          <ac:spMkLst>
            <pc:docMk/>
            <pc:sldMk cId="2939402724" sldId="277"/>
            <ac:spMk id="3" creationId="{37ED735A-41A2-05A7-B135-64A5F143A6D2}"/>
          </ac:spMkLst>
        </pc:spChg>
      </pc:sldChg>
      <pc:sldChg chg="modSp add mod ord">
        <pc:chgData name="RichardSusan Montaperto" userId="06cdb28f6a97f5b3" providerId="LiveId" clId="{B2BDE039-C8C3-47E6-9C98-8433511F937E}" dt="2024-11-24T00:29:13.825" v="8234" actId="2711"/>
        <pc:sldMkLst>
          <pc:docMk/>
          <pc:sldMk cId="2021583566" sldId="278"/>
        </pc:sldMkLst>
        <pc:spChg chg="mod">
          <ac:chgData name="RichardSusan Montaperto" userId="06cdb28f6a97f5b3" providerId="LiveId" clId="{B2BDE039-C8C3-47E6-9C98-8433511F937E}" dt="2024-11-23T23:21:58.384" v="6056"/>
          <ac:spMkLst>
            <pc:docMk/>
            <pc:sldMk cId="2021583566" sldId="278"/>
            <ac:spMk id="2" creationId="{4CA96F3C-0EAF-B2CC-0B3F-3EEACA5EEC01}"/>
          </ac:spMkLst>
        </pc:spChg>
        <pc:spChg chg="mod">
          <ac:chgData name="RichardSusan Montaperto" userId="06cdb28f6a97f5b3" providerId="LiveId" clId="{B2BDE039-C8C3-47E6-9C98-8433511F937E}" dt="2024-11-24T00:29:13.825" v="8234" actId="2711"/>
          <ac:spMkLst>
            <pc:docMk/>
            <pc:sldMk cId="2021583566" sldId="278"/>
            <ac:spMk id="3" creationId="{B10C4877-0C7D-34A5-A738-FE8D6E612EF8}"/>
          </ac:spMkLst>
        </pc:spChg>
      </pc:sldChg>
      <pc:sldChg chg="del">
        <pc:chgData name="RichardSusan Montaperto" userId="06cdb28f6a97f5b3" providerId="LiveId" clId="{B2BDE039-C8C3-47E6-9C98-8433511F937E}" dt="2024-11-10T02:20:37.269" v="6" actId="2696"/>
        <pc:sldMkLst>
          <pc:docMk/>
          <pc:sldMk cId="2425345955" sldId="278"/>
        </pc:sldMkLst>
      </pc:sldChg>
      <pc:sldChg chg="add del">
        <pc:chgData name="RichardSusan Montaperto" userId="06cdb28f6a97f5b3" providerId="LiveId" clId="{B2BDE039-C8C3-47E6-9C98-8433511F937E}" dt="2024-11-23T19:00:20.306" v="2495" actId="2696"/>
        <pc:sldMkLst>
          <pc:docMk/>
          <pc:sldMk cId="4212169713" sldId="278"/>
        </pc:sldMkLst>
      </pc:sldChg>
      <pc:sldChg chg="del">
        <pc:chgData name="RichardSusan Montaperto" userId="06cdb28f6a97f5b3" providerId="LiveId" clId="{B2BDE039-C8C3-47E6-9C98-8433511F937E}" dt="2024-11-10T02:20:37.269" v="6" actId="2696"/>
        <pc:sldMkLst>
          <pc:docMk/>
          <pc:sldMk cId="2096803667" sldId="279"/>
        </pc:sldMkLst>
      </pc:sldChg>
      <pc:sldChg chg="modSp add mod">
        <pc:chgData name="RichardSusan Montaperto" userId="06cdb28f6a97f5b3" providerId="LiveId" clId="{B2BDE039-C8C3-47E6-9C98-8433511F937E}" dt="2024-11-24T00:29:07.211" v="8233" actId="2711"/>
        <pc:sldMkLst>
          <pc:docMk/>
          <pc:sldMk cId="3898845826" sldId="279"/>
        </pc:sldMkLst>
        <pc:spChg chg="mod">
          <ac:chgData name="RichardSusan Montaperto" userId="06cdb28f6a97f5b3" providerId="LiveId" clId="{B2BDE039-C8C3-47E6-9C98-8433511F937E}" dt="2024-11-23T23:21:54.317" v="6055"/>
          <ac:spMkLst>
            <pc:docMk/>
            <pc:sldMk cId="3898845826" sldId="279"/>
            <ac:spMk id="2" creationId="{68F5DCEB-6988-61BD-12D9-10F1756AB65A}"/>
          </ac:spMkLst>
        </pc:spChg>
        <pc:spChg chg="mod">
          <ac:chgData name="RichardSusan Montaperto" userId="06cdb28f6a97f5b3" providerId="LiveId" clId="{B2BDE039-C8C3-47E6-9C98-8433511F937E}" dt="2024-11-24T00:29:07.211" v="8233" actId="2711"/>
          <ac:spMkLst>
            <pc:docMk/>
            <pc:sldMk cId="3898845826" sldId="279"/>
            <ac:spMk id="3" creationId="{331EB263-5F10-0D51-9A15-9A4895C374A1}"/>
          </ac:spMkLst>
        </pc:spChg>
      </pc:sldChg>
      <pc:sldChg chg="modSp add mod ord">
        <pc:chgData name="RichardSusan Montaperto" userId="06cdb28f6a97f5b3" providerId="LiveId" clId="{B2BDE039-C8C3-47E6-9C98-8433511F937E}" dt="2024-11-23T23:22:09.494" v="6058"/>
        <pc:sldMkLst>
          <pc:docMk/>
          <pc:sldMk cId="679504567" sldId="280"/>
        </pc:sldMkLst>
        <pc:spChg chg="mod">
          <ac:chgData name="RichardSusan Montaperto" userId="06cdb28f6a97f5b3" providerId="LiveId" clId="{B2BDE039-C8C3-47E6-9C98-8433511F937E}" dt="2024-11-23T23:22:09.494" v="6058"/>
          <ac:spMkLst>
            <pc:docMk/>
            <pc:sldMk cId="679504567" sldId="280"/>
            <ac:spMk id="2" creationId="{447334AE-02CE-B94C-7C8B-1B0423DE7906}"/>
          </ac:spMkLst>
        </pc:spChg>
        <pc:spChg chg="mod">
          <ac:chgData name="RichardSusan Montaperto" userId="06cdb28f6a97f5b3" providerId="LiveId" clId="{B2BDE039-C8C3-47E6-9C98-8433511F937E}" dt="2024-11-23T23:05:52.459" v="5511" actId="1076"/>
          <ac:spMkLst>
            <pc:docMk/>
            <pc:sldMk cId="679504567" sldId="280"/>
            <ac:spMk id="3" creationId="{30D86382-52C0-47CE-51DD-F3BA0860850B}"/>
          </ac:spMkLst>
        </pc:spChg>
      </pc:sldChg>
      <pc:sldChg chg="del">
        <pc:chgData name="RichardSusan Montaperto" userId="06cdb28f6a97f5b3" providerId="LiveId" clId="{B2BDE039-C8C3-47E6-9C98-8433511F937E}" dt="2024-11-10T02:20:37.269" v="6" actId="2696"/>
        <pc:sldMkLst>
          <pc:docMk/>
          <pc:sldMk cId="682999243" sldId="280"/>
        </pc:sldMkLst>
      </pc:sldChg>
      <pc:sldChg chg="del">
        <pc:chgData name="RichardSusan Montaperto" userId="06cdb28f6a97f5b3" providerId="LiveId" clId="{B2BDE039-C8C3-47E6-9C98-8433511F937E}" dt="2024-11-10T02:20:37.269" v="6" actId="2696"/>
        <pc:sldMkLst>
          <pc:docMk/>
          <pc:sldMk cId="1139443702" sldId="281"/>
        </pc:sldMkLst>
      </pc:sldChg>
      <pc:sldChg chg="modSp add del mod ord">
        <pc:chgData name="RichardSusan Montaperto" userId="06cdb28f6a97f5b3" providerId="LiveId" clId="{B2BDE039-C8C3-47E6-9C98-8433511F937E}" dt="2024-11-23T23:22:17.262" v="6060"/>
        <pc:sldMkLst>
          <pc:docMk/>
          <pc:sldMk cId="1160014599" sldId="281"/>
        </pc:sldMkLst>
        <pc:spChg chg="mod">
          <ac:chgData name="RichardSusan Montaperto" userId="06cdb28f6a97f5b3" providerId="LiveId" clId="{B2BDE039-C8C3-47E6-9C98-8433511F937E}" dt="2024-11-23T23:22:17.262" v="6060"/>
          <ac:spMkLst>
            <pc:docMk/>
            <pc:sldMk cId="1160014599" sldId="281"/>
            <ac:spMk id="2" creationId="{851A1087-DE62-6CA5-B2DE-FCEB9D44631C}"/>
          </ac:spMkLst>
        </pc:spChg>
        <pc:spChg chg="mod">
          <ac:chgData name="RichardSusan Montaperto" userId="06cdb28f6a97f5b3" providerId="LiveId" clId="{B2BDE039-C8C3-47E6-9C98-8433511F937E}" dt="2024-11-23T23:06:44.946" v="5520" actId="1076"/>
          <ac:spMkLst>
            <pc:docMk/>
            <pc:sldMk cId="1160014599" sldId="281"/>
            <ac:spMk id="3" creationId="{ECB836B8-3C29-379A-B019-3BED600950D7}"/>
          </ac:spMkLst>
        </pc:spChg>
      </pc:sldChg>
      <pc:sldChg chg="del">
        <pc:chgData name="RichardSusan Montaperto" userId="06cdb28f6a97f5b3" providerId="LiveId" clId="{B2BDE039-C8C3-47E6-9C98-8433511F937E}" dt="2024-11-10T02:20:37.269" v="6" actId="2696"/>
        <pc:sldMkLst>
          <pc:docMk/>
          <pc:sldMk cId="1073064887" sldId="282"/>
        </pc:sldMkLst>
      </pc:sldChg>
      <pc:sldChg chg="modSp add mod">
        <pc:chgData name="RichardSusan Montaperto" userId="06cdb28f6a97f5b3" providerId="LiveId" clId="{B2BDE039-C8C3-47E6-9C98-8433511F937E}" dt="2024-11-24T00:35:45.551" v="8420" actId="1076"/>
        <pc:sldMkLst>
          <pc:docMk/>
          <pc:sldMk cId="2277578718" sldId="282"/>
        </pc:sldMkLst>
        <pc:spChg chg="mod">
          <ac:chgData name="RichardSusan Montaperto" userId="06cdb28f6a97f5b3" providerId="LiveId" clId="{B2BDE039-C8C3-47E6-9C98-8433511F937E}" dt="2024-11-23T23:22:13.703" v="6059"/>
          <ac:spMkLst>
            <pc:docMk/>
            <pc:sldMk cId="2277578718" sldId="282"/>
            <ac:spMk id="2" creationId="{0C303A62-8693-AAE2-DAFD-9C6B160FC7A8}"/>
          </ac:spMkLst>
        </pc:spChg>
        <pc:spChg chg="mod">
          <ac:chgData name="RichardSusan Montaperto" userId="06cdb28f6a97f5b3" providerId="LiveId" clId="{B2BDE039-C8C3-47E6-9C98-8433511F937E}" dt="2024-11-24T00:35:45.551" v="8420" actId="1076"/>
          <ac:spMkLst>
            <pc:docMk/>
            <pc:sldMk cId="2277578718" sldId="282"/>
            <ac:spMk id="3" creationId="{35C1AC5F-416A-792C-DE3C-9D5C26D02F0F}"/>
          </ac:spMkLst>
        </pc:spChg>
      </pc:sldChg>
      <pc:sldChg chg="modSp add mod ord">
        <pc:chgData name="RichardSusan Montaperto" userId="06cdb28f6a97f5b3" providerId="LiveId" clId="{B2BDE039-C8C3-47E6-9C98-8433511F937E}" dt="2024-11-23T23:22:45.443" v="6063" actId="1076"/>
        <pc:sldMkLst>
          <pc:docMk/>
          <pc:sldMk cId="1289365388" sldId="283"/>
        </pc:sldMkLst>
        <pc:spChg chg="mod">
          <ac:chgData name="RichardSusan Montaperto" userId="06cdb28f6a97f5b3" providerId="LiveId" clId="{B2BDE039-C8C3-47E6-9C98-8433511F937E}" dt="2024-11-23T23:22:39.723" v="6062" actId="255"/>
          <ac:spMkLst>
            <pc:docMk/>
            <pc:sldMk cId="1289365388" sldId="283"/>
            <ac:spMk id="2" creationId="{0070F265-05E1-CB91-CC6D-9EEA73882BEC}"/>
          </ac:spMkLst>
        </pc:spChg>
        <pc:spChg chg="mod">
          <ac:chgData name="RichardSusan Montaperto" userId="06cdb28f6a97f5b3" providerId="LiveId" clId="{B2BDE039-C8C3-47E6-9C98-8433511F937E}" dt="2024-11-23T23:22:45.443" v="6063" actId="1076"/>
          <ac:spMkLst>
            <pc:docMk/>
            <pc:sldMk cId="1289365388" sldId="283"/>
            <ac:spMk id="3" creationId="{BA24F66A-219E-4D75-ABB6-6D2A6F09EF4A}"/>
          </ac:spMkLst>
        </pc:spChg>
      </pc:sldChg>
      <pc:sldChg chg="del">
        <pc:chgData name="RichardSusan Montaperto" userId="06cdb28f6a97f5b3" providerId="LiveId" clId="{B2BDE039-C8C3-47E6-9C98-8433511F937E}" dt="2024-11-10T02:20:37.269" v="6" actId="2696"/>
        <pc:sldMkLst>
          <pc:docMk/>
          <pc:sldMk cId="1921824676" sldId="283"/>
        </pc:sldMkLst>
      </pc:sldChg>
      <pc:sldChg chg="del">
        <pc:chgData name="RichardSusan Montaperto" userId="06cdb28f6a97f5b3" providerId="LiveId" clId="{B2BDE039-C8C3-47E6-9C98-8433511F937E}" dt="2024-11-10T02:20:37.269" v="6" actId="2696"/>
        <pc:sldMkLst>
          <pc:docMk/>
          <pc:sldMk cId="692754548" sldId="284"/>
        </pc:sldMkLst>
      </pc:sldChg>
      <pc:sldChg chg="modSp add mod ord">
        <pc:chgData name="RichardSusan Montaperto" userId="06cdb28f6a97f5b3" providerId="LiveId" clId="{B2BDE039-C8C3-47E6-9C98-8433511F937E}" dt="2024-11-23T23:23:20.926" v="6066" actId="255"/>
        <pc:sldMkLst>
          <pc:docMk/>
          <pc:sldMk cId="3651823125" sldId="284"/>
        </pc:sldMkLst>
        <pc:spChg chg="mod">
          <ac:chgData name="RichardSusan Montaperto" userId="06cdb28f6a97f5b3" providerId="LiveId" clId="{B2BDE039-C8C3-47E6-9C98-8433511F937E}" dt="2024-11-23T23:23:20.926" v="6066" actId="255"/>
          <ac:spMkLst>
            <pc:docMk/>
            <pc:sldMk cId="3651823125" sldId="284"/>
            <ac:spMk id="2" creationId="{A230F8FA-FEFD-C024-D09F-3C14E0D14DE4}"/>
          </ac:spMkLst>
        </pc:spChg>
        <pc:spChg chg="mod">
          <ac:chgData name="RichardSusan Montaperto" userId="06cdb28f6a97f5b3" providerId="LiveId" clId="{B2BDE039-C8C3-47E6-9C98-8433511F937E}" dt="2024-11-23T23:07:26.099" v="5527" actId="1076"/>
          <ac:spMkLst>
            <pc:docMk/>
            <pc:sldMk cId="3651823125" sldId="284"/>
            <ac:spMk id="3" creationId="{3A300CBE-1EC1-E885-A397-5BB2C5B17222}"/>
          </ac:spMkLst>
        </pc:spChg>
      </pc:sldChg>
      <pc:sldChg chg="del">
        <pc:chgData name="RichardSusan Montaperto" userId="06cdb28f6a97f5b3" providerId="LiveId" clId="{B2BDE039-C8C3-47E6-9C98-8433511F937E}" dt="2024-11-10T02:20:37.269" v="6" actId="2696"/>
        <pc:sldMkLst>
          <pc:docMk/>
          <pc:sldMk cId="510274113" sldId="285"/>
        </pc:sldMkLst>
      </pc:sldChg>
      <pc:sldChg chg="modSp add mod">
        <pc:chgData name="RichardSusan Montaperto" userId="06cdb28f6a97f5b3" providerId="LiveId" clId="{B2BDE039-C8C3-47E6-9C98-8433511F937E}" dt="2024-11-23T23:23:40.560" v="6069" actId="255"/>
        <pc:sldMkLst>
          <pc:docMk/>
          <pc:sldMk cId="3806355391" sldId="285"/>
        </pc:sldMkLst>
        <pc:spChg chg="mod">
          <ac:chgData name="RichardSusan Montaperto" userId="06cdb28f6a97f5b3" providerId="LiveId" clId="{B2BDE039-C8C3-47E6-9C98-8433511F937E}" dt="2024-11-23T23:23:40.560" v="6069" actId="255"/>
          <ac:spMkLst>
            <pc:docMk/>
            <pc:sldMk cId="3806355391" sldId="285"/>
            <ac:spMk id="2" creationId="{3625613D-1167-C044-FDDF-87493A396626}"/>
          </ac:spMkLst>
        </pc:spChg>
        <pc:spChg chg="mod">
          <ac:chgData name="RichardSusan Montaperto" userId="06cdb28f6a97f5b3" providerId="LiveId" clId="{B2BDE039-C8C3-47E6-9C98-8433511F937E}" dt="2024-11-23T23:07:43.956" v="5530" actId="1076"/>
          <ac:spMkLst>
            <pc:docMk/>
            <pc:sldMk cId="3806355391" sldId="285"/>
            <ac:spMk id="3" creationId="{80B6371A-0BBF-75B6-9014-89778909D52E}"/>
          </ac:spMkLst>
        </pc:spChg>
      </pc:sldChg>
      <pc:sldChg chg="del">
        <pc:chgData name="RichardSusan Montaperto" userId="06cdb28f6a97f5b3" providerId="LiveId" clId="{B2BDE039-C8C3-47E6-9C98-8433511F937E}" dt="2024-11-10T02:20:37.269" v="6" actId="2696"/>
        <pc:sldMkLst>
          <pc:docMk/>
          <pc:sldMk cId="382711819" sldId="286"/>
        </pc:sldMkLst>
      </pc:sldChg>
      <pc:sldChg chg="modSp add mod ord">
        <pc:chgData name="RichardSusan Montaperto" userId="06cdb28f6a97f5b3" providerId="LiveId" clId="{B2BDE039-C8C3-47E6-9C98-8433511F937E}" dt="2024-11-23T23:23:48.905" v="6070" actId="404"/>
        <pc:sldMkLst>
          <pc:docMk/>
          <pc:sldMk cId="3186820642" sldId="286"/>
        </pc:sldMkLst>
        <pc:spChg chg="mod">
          <ac:chgData name="RichardSusan Montaperto" userId="06cdb28f6a97f5b3" providerId="LiveId" clId="{B2BDE039-C8C3-47E6-9C98-8433511F937E}" dt="2024-11-23T23:23:48.905" v="6070" actId="404"/>
          <ac:spMkLst>
            <pc:docMk/>
            <pc:sldMk cId="3186820642" sldId="286"/>
            <ac:spMk id="2" creationId="{CA40C14D-0568-3F5D-B648-878C9D189827}"/>
          </ac:spMkLst>
        </pc:spChg>
        <pc:spChg chg="mod">
          <ac:chgData name="RichardSusan Montaperto" userId="06cdb28f6a97f5b3" providerId="LiveId" clId="{B2BDE039-C8C3-47E6-9C98-8433511F937E}" dt="2024-11-23T23:07:51.869" v="5531" actId="1076"/>
          <ac:spMkLst>
            <pc:docMk/>
            <pc:sldMk cId="3186820642" sldId="286"/>
            <ac:spMk id="3" creationId="{D241BF6B-5842-09BE-E825-CFC50F81CA46}"/>
          </ac:spMkLst>
        </pc:spChg>
      </pc:sldChg>
      <pc:sldChg chg="del">
        <pc:chgData name="RichardSusan Montaperto" userId="06cdb28f6a97f5b3" providerId="LiveId" clId="{B2BDE039-C8C3-47E6-9C98-8433511F937E}" dt="2024-11-10T02:20:37.269" v="6" actId="2696"/>
        <pc:sldMkLst>
          <pc:docMk/>
          <pc:sldMk cId="368494597" sldId="287"/>
        </pc:sldMkLst>
      </pc:sldChg>
      <pc:sldChg chg="modSp add mod ord">
        <pc:chgData name="RichardSusan Montaperto" userId="06cdb28f6a97f5b3" providerId="LiveId" clId="{B2BDE039-C8C3-47E6-9C98-8433511F937E}" dt="2024-11-23T23:23:57.039" v="6071" actId="404"/>
        <pc:sldMkLst>
          <pc:docMk/>
          <pc:sldMk cId="2410905541" sldId="287"/>
        </pc:sldMkLst>
        <pc:spChg chg="mod">
          <ac:chgData name="RichardSusan Montaperto" userId="06cdb28f6a97f5b3" providerId="LiveId" clId="{B2BDE039-C8C3-47E6-9C98-8433511F937E}" dt="2024-11-23T23:23:57.039" v="6071" actId="404"/>
          <ac:spMkLst>
            <pc:docMk/>
            <pc:sldMk cId="2410905541" sldId="287"/>
            <ac:spMk id="2" creationId="{17CE8F29-DC42-E144-CCC6-A1162A30A086}"/>
          </ac:spMkLst>
        </pc:spChg>
        <pc:spChg chg="mod">
          <ac:chgData name="RichardSusan Montaperto" userId="06cdb28f6a97f5b3" providerId="LiveId" clId="{B2BDE039-C8C3-47E6-9C98-8433511F937E}" dt="2024-11-23T23:08:06.262" v="5534" actId="1076"/>
          <ac:spMkLst>
            <pc:docMk/>
            <pc:sldMk cId="2410905541" sldId="287"/>
            <ac:spMk id="3" creationId="{7D8CB98B-3B99-7EC3-90D1-8626C775C198}"/>
          </ac:spMkLst>
        </pc:spChg>
      </pc:sldChg>
      <pc:sldChg chg="modSp add mod">
        <pc:chgData name="RichardSusan Montaperto" userId="06cdb28f6a97f5b3" providerId="LiveId" clId="{B2BDE039-C8C3-47E6-9C98-8433511F937E}" dt="2024-11-23T23:24:07.042" v="6072" actId="404"/>
        <pc:sldMkLst>
          <pc:docMk/>
          <pc:sldMk cId="1524150688" sldId="288"/>
        </pc:sldMkLst>
        <pc:spChg chg="mod">
          <ac:chgData name="RichardSusan Montaperto" userId="06cdb28f6a97f5b3" providerId="LiveId" clId="{B2BDE039-C8C3-47E6-9C98-8433511F937E}" dt="2024-11-23T23:24:07.042" v="6072" actId="404"/>
          <ac:spMkLst>
            <pc:docMk/>
            <pc:sldMk cId="1524150688" sldId="288"/>
            <ac:spMk id="2" creationId="{E0F07BCF-DDF7-7949-6107-78CF5502C03F}"/>
          </ac:spMkLst>
        </pc:spChg>
        <pc:spChg chg="mod">
          <ac:chgData name="RichardSusan Montaperto" userId="06cdb28f6a97f5b3" providerId="LiveId" clId="{B2BDE039-C8C3-47E6-9C98-8433511F937E}" dt="2024-11-23T23:08:21.374" v="5537" actId="1076"/>
          <ac:spMkLst>
            <pc:docMk/>
            <pc:sldMk cId="1524150688" sldId="288"/>
            <ac:spMk id="3" creationId="{54584843-B139-A683-A6B2-0D30619DB978}"/>
          </ac:spMkLst>
        </pc:spChg>
      </pc:sldChg>
      <pc:sldChg chg="del">
        <pc:chgData name="RichardSusan Montaperto" userId="06cdb28f6a97f5b3" providerId="LiveId" clId="{B2BDE039-C8C3-47E6-9C98-8433511F937E}" dt="2024-11-10T02:20:37.269" v="6" actId="2696"/>
        <pc:sldMkLst>
          <pc:docMk/>
          <pc:sldMk cId="2508299182" sldId="288"/>
        </pc:sldMkLst>
      </pc:sldChg>
      <pc:sldChg chg="modSp add mod ord">
        <pc:chgData name="RichardSusan Montaperto" userId="06cdb28f6a97f5b3" providerId="LiveId" clId="{B2BDE039-C8C3-47E6-9C98-8433511F937E}" dt="2024-11-23T23:24:13.430" v="6073" actId="404"/>
        <pc:sldMkLst>
          <pc:docMk/>
          <pc:sldMk cId="1943079428" sldId="289"/>
        </pc:sldMkLst>
        <pc:spChg chg="mod">
          <ac:chgData name="RichardSusan Montaperto" userId="06cdb28f6a97f5b3" providerId="LiveId" clId="{B2BDE039-C8C3-47E6-9C98-8433511F937E}" dt="2024-11-23T23:24:13.430" v="6073" actId="404"/>
          <ac:spMkLst>
            <pc:docMk/>
            <pc:sldMk cId="1943079428" sldId="289"/>
            <ac:spMk id="2" creationId="{6952BBE4-B564-32F7-15C7-432CFD288F33}"/>
          </ac:spMkLst>
        </pc:spChg>
        <pc:spChg chg="mod">
          <ac:chgData name="RichardSusan Montaperto" userId="06cdb28f6a97f5b3" providerId="LiveId" clId="{B2BDE039-C8C3-47E6-9C98-8433511F937E}" dt="2024-11-23T23:08:37.387" v="5541" actId="1076"/>
          <ac:spMkLst>
            <pc:docMk/>
            <pc:sldMk cId="1943079428" sldId="289"/>
            <ac:spMk id="3" creationId="{3FC2A5D8-D6B0-641F-C365-3AC347464DE5}"/>
          </ac:spMkLst>
        </pc:spChg>
      </pc:sldChg>
      <pc:sldChg chg="modSp add mod ord">
        <pc:chgData name="RichardSusan Montaperto" userId="06cdb28f6a97f5b3" providerId="LiveId" clId="{B2BDE039-C8C3-47E6-9C98-8433511F937E}" dt="2024-11-23T23:24:27.344" v="6075" actId="404"/>
        <pc:sldMkLst>
          <pc:docMk/>
          <pc:sldMk cId="2800296805" sldId="290"/>
        </pc:sldMkLst>
        <pc:spChg chg="mod">
          <ac:chgData name="RichardSusan Montaperto" userId="06cdb28f6a97f5b3" providerId="LiveId" clId="{B2BDE039-C8C3-47E6-9C98-8433511F937E}" dt="2024-11-23T23:24:27.344" v="6075" actId="404"/>
          <ac:spMkLst>
            <pc:docMk/>
            <pc:sldMk cId="2800296805" sldId="290"/>
            <ac:spMk id="2" creationId="{70E5306E-71EE-D974-8D5D-DCFDEC9BEBA9}"/>
          </ac:spMkLst>
        </pc:spChg>
        <pc:spChg chg="mod">
          <ac:chgData name="RichardSusan Montaperto" userId="06cdb28f6a97f5b3" providerId="LiveId" clId="{B2BDE039-C8C3-47E6-9C98-8433511F937E}" dt="2024-11-23T23:09:06.246" v="5548" actId="1076"/>
          <ac:spMkLst>
            <pc:docMk/>
            <pc:sldMk cId="2800296805" sldId="290"/>
            <ac:spMk id="3" creationId="{7AF92E0A-9A32-A31A-99A2-3721711386D4}"/>
          </ac:spMkLst>
        </pc:spChg>
      </pc:sldChg>
      <pc:sldChg chg="del">
        <pc:chgData name="RichardSusan Montaperto" userId="06cdb28f6a97f5b3" providerId="LiveId" clId="{B2BDE039-C8C3-47E6-9C98-8433511F937E}" dt="2024-11-10T02:20:37.269" v="6" actId="2696"/>
        <pc:sldMkLst>
          <pc:docMk/>
          <pc:sldMk cId="3746304656" sldId="290"/>
        </pc:sldMkLst>
      </pc:sldChg>
      <pc:sldChg chg="del">
        <pc:chgData name="RichardSusan Montaperto" userId="06cdb28f6a97f5b3" providerId="LiveId" clId="{B2BDE039-C8C3-47E6-9C98-8433511F937E}" dt="2024-11-10T02:20:37.269" v="6" actId="2696"/>
        <pc:sldMkLst>
          <pc:docMk/>
          <pc:sldMk cId="150722718" sldId="291"/>
        </pc:sldMkLst>
      </pc:sldChg>
      <pc:sldChg chg="modSp add mod">
        <pc:chgData name="RichardSusan Montaperto" userId="06cdb28f6a97f5b3" providerId="LiveId" clId="{B2BDE039-C8C3-47E6-9C98-8433511F937E}" dt="2024-11-23T23:24:20.114" v="6074" actId="404"/>
        <pc:sldMkLst>
          <pc:docMk/>
          <pc:sldMk cId="1176809092" sldId="291"/>
        </pc:sldMkLst>
        <pc:spChg chg="mod">
          <ac:chgData name="RichardSusan Montaperto" userId="06cdb28f6a97f5b3" providerId="LiveId" clId="{B2BDE039-C8C3-47E6-9C98-8433511F937E}" dt="2024-11-23T23:24:20.114" v="6074" actId="404"/>
          <ac:spMkLst>
            <pc:docMk/>
            <pc:sldMk cId="1176809092" sldId="291"/>
            <ac:spMk id="2" creationId="{1092F8AA-967B-BD28-3858-F899C21BE296}"/>
          </ac:spMkLst>
        </pc:spChg>
        <pc:spChg chg="mod">
          <ac:chgData name="RichardSusan Montaperto" userId="06cdb28f6a97f5b3" providerId="LiveId" clId="{B2BDE039-C8C3-47E6-9C98-8433511F937E}" dt="2024-11-23T23:08:53.834" v="5545" actId="1076"/>
          <ac:spMkLst>
            <pc:docMk/>
            <pc:sldMk cId="1176809092" sldId="291"/>
            <ac:spMk id="3" creationId="{A683E3EA-02C1-F7AF-04FC-2518C12C828B}"/>
          </ac:spMkLst>
        </pc:spChg>
      </pc:sldChg>
      <pc:sldChg chg="modSp add mod ord">
        <pc:chgData name="RichardSusan Montaperto" userId="06cdb28f6a97f5b3" providerId="LiveId" clId="{B2BDE039-C8C3-47E6-9C98-8433511F937E}" dt="2024-11-24T00:32:41.063" v="8406" actId="255"/>
        <pc:sldMkLst>
          <pc:docMk/>
          <pc:sldMk cId="1877991156" sldId="292"/>
        </pc:sldMkLst>
        <pc:spChg chg="mod">
          <ac:chgData name="RichardSusan Montaperto" userId="06cdb28f6a97f5b3" providerId="LiveId" clId="{B2BDE039-C8C3-47E6-9C98-8433511F937E}" dt="2024-11-24T00:32:41.063" v="8406" actId="255"/>
          <ac:spMkLst>
            <pc:docMk/>
            <pc:sldMk cId="1877991156" sldId="292"/>
            <ac:spMk id="2" creationId="{F35A34EE-AC5D-31E6-0138-B4FCC5DC5D92}"/>
          </ac:spMkLst>
        </pc:spChg>
        <pc:spChg chg="mod">
          <ac:chgData name="RichardSusan Montaperto" userId="06cdb28f6a97f5b3" providerId="LiveId" clId="{B2BDE039-C8C3-47E6-9C98-8433511F937E}" dt="2024-11-23T23:09:30.172" v="5555" actId="1076"/>
          <ac:spMkLst>
            <pc:docMk/>
            <pc:sldMk cId="1877991156" sldId="292"/>
            <ac:spMk id="3" creationId="{4A22CFC2-B129-66BF-7C1B-307BF8B8C92A}"/>
          </ac:spMkLst>
        </pc:spChg>
      </pc:sldChg>
      <pc:sldChg chg="del">
        <pc:chgData name="RichardSusan Montaperto" userId="06cdb28f6a97f5b3" providerId="LiveId" clId="{B2BDE039-C8C3-47E6-9C98-8433511F937E}" dt="2024-11-10T02:20:37.269" v="6" actId="2696"/>
        <pc:sldMkLst>
          <pc:docMk/>
          <pc:sldMk cId="1930695137" sldId="292"/>
        </pc:sldMkLst>
      </pc:sldChg>
      <pc:sldChg chg="del">
        <pc:chgData name="RichardSusan Montaperto" userId="06cdb28f6a97f5b3" providerId="LiveId" clId="{B2BDE039-C8C3-47E6-9C98-8433511F937E}" dt="2024-11-10T02:20:37.269" v="6" actId="2696"/>
        <pc:sldMkLst>
          <pc:docMk/>
          <pc:sldMk cId="787313733" sldId="293"/>
        </pc:sldMkLst>
      </pc:sldChg>
      <pc:sldChg chg="modSp add mod ord">
        <pc:chgData name="RichardSusan Montaperto" userId="06cdb28f6a97f5b3" providerId="LiveId" clId="{B2BDE039-C8C3-47E6-9C98-8433511F937E}" dt="2024-11-23T23:24:39.059" v="6076" actId="404"/>
        <pc:sldMkLst>
          <pc:docMk/>
          <pc:sldMk cId="1245808748" sldId="293"/>
        </pc:sldMkLst>
        <pc:spChg chg="mod">
          <ac:chgData name="RichardSusan Montaperto" userId="06cdb28f6a97f5b3" providerId="LiveId" clId="{B2BDE039-C8C3-47E6-9C98-8433511F937E}" dt="2024-11-23T23:24:39.059" v="6076" actId="404"/>
          <ac:spMkLst>
            <pc:docMk/>
            <pc:sldMk cId="1245808748" sldId="293"/>
            <ac:spMk id="2" creationId="{BB618128-2634-2463-7350-88A116F12131}"/>
          </ac:spMkLst>
        </pc:spChg>
        <pc:spChg chg="mod">
          <ac:chgData name="RichardSusan Montaperto" userId="06cdb28f6a97f5b3" providerId="LiveId" clId="{B2BDE039-C8C3-47E6-9C98-8433511F937E}" dt="2024-11-23T22:03:07.153" v="3964" actId="115"/>
          <ac:spMkLst>
            <pc:docMk/>
            <pc:sldMk cId="1245808748" sldId="293"/>
            <ac:spMk id="3" creationId="{D33AA8CC-8E2A-6491-C929-CA022CE1353C}"/>
          </ac:spMkLst>
        </pc:spChg>
      </pc:sldChg>
      <pc:sldChg chg="del">
        <pc:chgData name="RichardSusan Montaperto" userId="06cdb28f6a97f5b3" providerId="LiveId" clId="{B2BDE039-C8C3-47E6-9C98-8433511F937E}" dt="2024-11-10T02:20:37.269" v="6" actId="2696"/>
        <pc:sldMkLst>
          <pc:docMk/>
          <pc:sldMk cId="835783087" sldId="294"/>
        </pc:sldMkLst>
      </pc:sldChg>
      <pc:sldChg chg="modSp add mod ord">
        <pc:chgData name="RichardSusan Montaperto" userId="06cdb28f6a97f5b3" providerId="LiveId" clId="{B2BDE039-C8C3-47E6-9C98-8433511F937E}" dt="2024-11-23T23:24:46.153" v="6077" actId="404"/>
        <pc:sldMkLst>
          <pc:docMk/>
          <pc:sldMk cId="4071769850" sldId="294"/>
        </pc:sldMkLst>
        <pc:spChg chg="mod">
          <ac:chgData name="RichardSusan Montaperto" userId="06cdb28f6a97f5b3" providerId="LiveId" clId="{B2BDE039-C8C3-47E6-9C98-8433511F937E}" dt="2024-11-23T23:24:46.153" v="6077" actId="404"/>
          <ac:spMkLst>
            <pc:docMk/>
            <pc:sldMk cId="4071769850" sldId="294"/>
            <ac:spMk id="2" creationId="{EB02C3B4-387E-0811-554E-850BC037E39D}"/>
          </ac:spMkLst>
        </pc:spChg>
        <pc:spChg chg="mod">
          <ac:chgData name="RichardSusan Montaperto" userId="06cdb28f6a97f5b3" providerId="LiveId" clId="{B2BDE039-C8C3-47E6-9C98-8433511F937E}" dt="2024-11-23T23:09:56.830" v="5558" actId="14100"/>
          <ac:spMkLst>
            <pc:docMk/>
            <pc:sldMk cId="4071769850" sldId="294"/>
            <ac:spMk id="3" creationId="{70621222-0C6E-A3D2-4E99-825063FE5CFB}"/>
          </ac:spMkLst>
        </pc:spChg>
      </pc:sldChg>
      <pc:sldChg chg="modSp add mod ord">
        <pc:chgData name="RichardSusan Montaperto" userId="06cdb28f6a97f5b3" providerId="LiveId" clId="{B2BDE039-C8C3-47E6-9C98-8433511F937E}" dt="2024-11-23T23:24:52.274" v="6078" actId="404"/>
        <pc:sldMkLst>
          <pc:docMk/>
          <pc:sldMk cId="3729090317" sldId="295"/>
        </pc:sldMkLst>
        <pc:spChg chg="mod">
          <ac:chgData name="RichardSusan Montaperto" userId="06cdb28f6a97f5b3" providerId="LiveId" clId="{B2BDE039-C8C3-47E6-9C98-8433511F937E}" dt="2024-11-23T23:24:52.274" v="6078" actId="404"/>
          <ac:spMkLst>
            <pc:docMk/>
            <pc:sldMk cId="3729090317" sldId="295"/>
            <ac:spMk id="2" creationId="{0F3FE343-3CDB-FA9A-00B6-03C43F01FEA8}"/>
          </ac:spMkLst>
        </pc:spChg>
        <pc:spChg chg="mod">
          <ac:chgData name="RichardSusan Montaperto" userId="06cdb28f6a97f5b3" providerId="LiveId" clId="{B2BDE039-C8C3-47E6-9C98-8433511F937E}" dt="2024-11-23T23:10:09.577" v="5559" actId="1076"/>
          <ac:spMkLst>
            <pc:docMk/>
            <pc:sldMk cId="3729090317" sldId="295"/>
            <ac:spMk id="3" creationId="{5AC62E26-721F-90CC-853E-C8C1E82D9E5B}"/>
          </ac:spMkLst>
        </pc:spChg>
      </pc:sldChg>
      <pc:sldChg chg="del">
        <pc:chgData name="RichardSusan Montaperto" userId="06cdb28f6a97f5b3" providerId="LiveId" clId="{B2BDE039-C8C3-47E6-9C98-8433511F937E}" dt="2024-11-10T02:20:37.269" v="6" actId="2696"/>
        <pc:sldMkLst>
          <pc:docMk/>
          <pc:sldMk cId="4054555939" sldId="295"/>
        </pc:sldMkLst>
      </pc:sldChg>
      <pc:sldChg chg="modSp add mod ord">
        <pc:chgData name="RichardSusan Montaperto" userId="06cdb28f6a97f5b3" providerId="LiveId" clId="{B2BDE039-C8C3-47E6-9C98-8433511F937E}" dt="2024-11-24T00:32:57.014" v="8407" actId="255"/>
        <pc:sldMkLst>
          <pc:docMk/>
          <pc:sldMk cId="3504035512" sldId="296"/>
        </pc:sldMkLst>
        <pc:spChg chg="mod">
          <ac:chgData name="RichardSusan Montaperto" userId="06cdb28f6a97f5b3" providerId="LiveId" clId="{B2BDE039-C8C3-47E6-9C98-8433511F937E}" dt="2024-11-24T00:32:57.014" v="8407" actId="255"/>
          <ac:spMkLst>
            <pc:docMk/>
            <pc:sldMk cId="3504035512" sldId="296"/>
            <ac:spMk id="2" creationId="{DEB7D00C-1DD8-8DC2-AAFF-7E3E273F0A88}"/>
          </ac:spMkLst>
        </pc:spChg>
        <pc:spChg chg="mod">
          <ac:chgData name="RichardSusan Montaperto" userId="06cdb28f6a97f5b3" providerId="LiveId" clId="{B2BDE039-C8C3-47E6-9C98-8433511F937E}" dt="2024-11-23T23:10:23.430" v="5562" actId="14100"/>
          <ac:spMkLst>
            <pc:docMk/>
            <pc:sldMk cId="3504035512" sldId="296"/>
            <ac:spMk id="3" creationId="{5D105C22-B2A9-9FF2-A11B-8ADCF7358D44}"/>
          </ac:spMkLst>
        </pc:spChg>
      </pc:sldChg>
      <pc:sldChg chg="modSp add mod ord">
        <pc:chgData name="RichardSusan Montaperto" userId="06cdb28f6a97f5b3" providerId="LiveId" clId="{B2BDE039-C8C3-47E6-9C98-8433511F937E}" dt="2024-11-23T23:25:03.543" v="6079" actId="404"/>
        <pc:sldMkLst>
          <pc:docMk/>
          <pc:sldMk cId="3113799641" sldId="297"/>
        </pc:sldMkLst>
        <pc:spChg chg="mod">
          <ac:chgData name="RichardSusan Montaperto" userId="06cdb28f6a97f5b3" providerId="LiveId" clId="{B2BDE039-C8C3-47E6-9C98-8433511F937E}" dt="2024-11-23T23:25:03.543" v="6079" actId="404"/>
          <ac:spMkLst>
            <pc:docMk/>
            <pc:sldMk cId="3113799641" sldId="297"/>
            <ac:spMk id="2" creationId="{3C1793AC-AB72-C592-CD62-25A746C05931}"/>
          </ac:spMkLst>
        </pc:spChg>
        <pc:spChg chg="mod">
          <ac:chgData name="RichardSusan Montaperto" userId="06cdb28f6a97f5b3" providerId="LiveId" clId="{B2BDE039-C8C3-47E6-9C98-8433511F937E}" dt="2024-11-23T23:10:40.522" v="5567" actId="14100"/>
          <ac:spMkLst>
            <pc:docMk/>
            <pc:sldMk cId="3113799641" sldId="297"/>
            <ac:spMk id="3" creationId="{E3786544-3B6E-8FA0-644C-C8C990D346DE}"/>
          </ac:spMkLst>
        </pc:spChg>
      </pc:sldChg>
      <pc:sldChg chg="modSp add mod ord">
        <pc:chgData name="RichardSusan Montaperto" userId="06cdb28f6a97f5b3" providerId="LiveId" clId="{B2BDE039-C8C3-47E6-9C98-8433511F937E}" dt="2024-11-24T00:29:50.704" v="8235" actId="27636"/>
        <pc:sldMkLst>
          <pc:docMk/>
          <pc:sldMk cId="1516771901" sldId="298"/>
        </pc:sldMkLst>
        <pc:spChg chg="mod">
          <ac:chgData name="RichardSusan Montaperto" userId="06cdb28f6a97f5b3" providerId="LiveId" clId="{B2BDE039-C8C3-47E6-9C98-8433511F937E}" dt="2024-11-23T23:25:11.288" v="6081" actId="404"/>
          <ac:spMkLst>
            <pc:docMk/>
            <pc:sldMk cId="1516771901" sldId="298"/>
            <ac:spMk id="2" creationId="{185B2DD7-ACEE-D9FF-D14C-5BF97FB73D58}"/>
          </ac:spMkLst>
        </pc:spChg>
        <pc:spChg chg="mod">
          <ac:chgData name="RichardSusan Montaperto" userId="06cdb28f6a97f5b3" providerId="LiveId" clId="{B2BDE039-C8C3-47E6-9C98-8433511F937E}" dt="2024-11-24T00:29:50.704" v="8235" actId="27636"/>
          <ac:spMkLst>
            <pc:docMk/>
            <pc:sldMk cId="1516771901" sldId="298"/>
            <ac:spMk id="3" creationId="{F0E4CFBF-B21F-79A8-3420-B982A6CE59DA}"/>
          </ac:spMkLst>
        </pc:spChg>
      </pc:sldChg>
      <pc:sldChg chg="modSp add mod ord">
        <pc:chgData name="RichardSusan Montaperto" userId="06cdb28f6a97f5b3" providerId="LiveId" clId="{B2BDE039-C8C3-47E6-9C98-8433511F937E}" dt="2024-11-24T00:33:05.330" v="8408" actId="255"/>
        <pc:sldMkLst>
          <pc:docMk/>
          <pc:sldMk cId="1968447513" sldId="299"/>
        </pc:sldMkLst>
        <pc:spChg chg="mod">
          <ac:chgData name="RichardSusan Montaperto" userId="06cdb28f6a97f5b3" providerId="LiveId" clId="{B2BDE039-C8C3-47E6-9C98-8433511F937E}" dt="2024-11-24T00:33:05.330" v="8408" actId="255"/>
          <ac:spMkLst>
            <pc:docMk/>
            <pc:sldMk cId="1968447513" sldId="299"/>
            <ac:spMk id="2" creationId="{701A9789-B904-F401-7407-554F4E21FF86}"/>
          </ac:spMkLst>
        </pc:spChg>
        <pc:spChg chg="mod">
          <ac:chgData name="RichardSusan Montaperto" userId="06cdb28f6a97f5b3" providerId="LiveId" clId="{B2BDE039-C8C3-47E6-9C98-8433511F937E}" dt="2024-11-23T23:11:02.657" v="5572" actId="14100"/>
          <ac:spMkLst>
            <pc:docMk/>
            <pc:sldMk cId="1968447513" sldId="299"/>
            <ac:spMk id="3" creationId="{13B73B61-4E01-7BCD-267F-BFC2DF29CDA7}"/>
          </ac:spMkLst>
        </pc:spChg>
      </pc:sldChg>
      <pc:sldChg chg="modSp add mod ord">
        <pc:chgData name="RichardSusan Montaperto" userId="06cdb28f6a97f5b3" providerId="LiveId" clId="{B2BDE039-C8C3-47E6-9C98-8433511F937E}" dt="2024-11-23T23:25:22.650" v="6082" actId="404"/>
        <pc:sldMkLst>
          <pc:docMk/>
          <pc:sldMk cId="1393965181" sldId="300"/>
        </pc:sldMkLst>
        <pc:spChg chg="mod">
          <ac:chgData name="RichardSusan Montaperto" userId="06cdb28f6a97f5b3" providerId="LiveId" clId="{B2BDE039-C8C3-47E6-9C98-8433511F937E}" dt="2024-11-23T23:25:22.650" v="6082" actId="404"/>
          <ac:spMkLst>
            <pc:docMk/>
            <pc:sldMk cId="1393965181" sldId="300"/>
            <ac:spMk id="2" creationId="{678BE5F3-C9BA-E29C-97F8-AF77E297B46C}"/>
          </ac:spMkLst>
        </pc:spChg>
        <pc:spChg chg="mod">
          <ac:chgData name="RichardSusan Montaperto" userId="06cdb28f6a97f5b3" providerId="LiveId" clId="{B2BDE039-C8C3-47E6-9C98-8433511F937E}" dt="2024-11-23T22:38:50.549" v="4903"/>
          <ac:spMkLst>
            <pc:docMk/>
            <pc:sldMk cId="1393965181" sldId="300"/>
            <ac:spMk id="3" creationId="{80E2DFC4-E3FB-C787-7FD8-3298B9025C54}"/>
          </ac:spMkLst>
        </pc:spChg>
      </pc:sldChg>
      <pc:sldChg chg="modSp add mod ord">
        <pc:chgData name="RichardSusan Montaperto" userId="06cdb28f6a97f5b3" providerId="LiveId" clId="{B2BDE039-C8C3-47E6-9C98-8433511F937E}" dt="2024-11-23T23:25:27.858" v="6083" actId="404"/>
        <pc:sldMkLst>
          <pc:docMk/>
          <pc:sldMk cId="1867229652" sldId="301"/>
        </pc:sldMkLst>
        <pc:spChg chg="mod">
          <ac:chgData name="RichardSusan Montaperto" userId="06cdb28f6a97f5b3" providerId="LiveId" clId="{B2BDE039-C8C3-47E6-9C98-8433511F937E}" dt="2024-11-23T23:25:27.858" v="6083" actId="404"/>
          <ac:spMkLst>
            <pc:docMk/>
            <pc:sldMk cId="1867229652" sldId="301"/>
            <ac:spMk id="2" creationId="{EA572E27-2A05-43C2-394A-85957BB84F80}"/>
          </ac:spMkLst>
        </pc:spChg>
        <pc:spChg chg="mod">
          <ac:chgData name="RichardSusan Montaperto" userId="06cdb28f6a97f5b3" providerId="LiveId" clId="{B2BDE039-C8C3-47E6-9C98-8433511F937E}" dt="2024-11-23T23:11:20.934" v="5576" actId="14100"/>
          <ac:spMkLst>
            <pc:docMk/>
            <pc:sldMk cId="1867229652" sldId="301"/>
            <ac:spMk id="3" creationId="{8A346C4D-2F30-FBB4-608E-5798FF68CFB1}"/>
          </ac:spMkLst>
        </pc:spChg>
      </pc:sldChg>
      <pc:sldChg chg="modSp add mod ord">
        <pc:chgData name="RichardSusan Montaperto" userId="06cdb28f6a97f5b3" providerId="LiveId" clId="{B2BDE039-C8C3-47E6-9C98-8433511F937E}" dt="2024-11-24T00:33:35.746" v="8409" actId="1076"/>
        <pc:sldMkLst>
          <pc:docMk/>
          <pc:sldMk cId="2006102977" sldId="302"/>
        </pc:sldMkLst>
        <pc:spChg chg="mod">
          <ac:chgData name="RichardSusan Montaperto" userId="06cdb28f6a97f5b3" providerId="LiveId" clId="{B2BDE039-C8C3-47E6-9C98-8433511F937E}" dt="2024-11-24T00:33:35.746" v="8409" actId="1076"/>
          <ac:spMkLst>
            <pc:docMk/>
            <pc:sldMk cId="2006102977" sldId="302"/>
            <ac:spMk id="2" creationId="{01A5624A-63E5-8181-96B9-1B2015102144}"/>
          </ac:spMkLst>
        </pc:spChg>
        <pc:spChg chg="mod">
          <ac:chgData name="RichardSusan Montaperto" userId="06cdb28f6a97f5b3" providerId="LiveId" clId="{B2BDE039-C8C3-47E6-9C98-8433511F937E}" dt="2024-11-23T23:11:45.512" v="5582" actId="14100"/>
          <ac:spMkLst>
            <pc:docMk/>
            <pc:sldMk cId="2006102977" sldId="302"/>
            <ac:spMk id="3" creationId="{AEA0E487-A1F9-9CA5-F343-D46DBF25FC90}"/>
          </ac:spMkLst>
        </pc:spChg>
      </pc:sldChg>
      <pc:sldChg chg="modSp add mod ord">
        <pc:chgData name="RichardSusan Montaperto" userId="06cdb28f6a97f5b3" providerId="LiveId" clId="{B2BDE039-C8C3-47E6-9C98-8433511F937E}" dt="2024-11-23T23:25:39.290" v="6085" actId="404"/>
        <pc:sldMkLst>
          <pc:docMk/>
          <pc:sldMk cId="513067847" sldId="303"/>
        </pc:sldMkLst>
        <pc:spChg chg="mod">
          <ac:chgData name="RichardSusan Montaperto" userId="06cdb28f6a97f5b3" providerId="LiveId" clId="{B2BDE039-C8C3-47E6-9C98-8433511F937E}" dt="2024-11-23T23:25:39.290" v="6085" actId="404"/>
          <ac:spMkLst>
            <pc:docMk/>
            <pc:sldMk cId="513067847" sldId="303"/>
            <ac:spMk id="2" creationId="{0F07E7B9-6A00-8F60-8145-701AB1FADCE5}"/>
          </ac:spMkLst>
        </pc:spChg>
        <pc:spChg chg="mod">
          <ac:chgData name="RichardSusan Montaperto" userId="06cdb28f6a97f5b3" providerId="LiveId" clId="{B2BDE039-C8C3-47E6-9C98-8433511F937E}" dt="2024-11-23T23:13:30.834" v="5601" actId="20577"/>
          <ac:spMkLst>
            <pc:docMk/>
            <pc:sldMk cId="513067847" sldId="303"/>
            <ac:spMk id="3" creationId="{D2A632A6-CF46-67AA-7FCF-7F8CB80BF406}"/>
          </ac:spMkLst>
        </pc:spChg>
      </pc:sldChg>
      <pc:sldChg chg="modSp add mod ord">
        <pc:chgData name="RichardSusan Montaperto" userId="06cdb28f6a97f5b3" providerId="LiveId" clId="{B2BDE039-C8C3-47E6-9C98-8433511F937E}" dt="2024-11-23T23:26:15.064" v="6090"/>
        <pc:sldMkLst>
          <pc:docMk/>
          <pc:sldMk cId="1597932426" sldId="304"/>
        </pc:sldMkLst>
        <pc:spChg chg="mod">
          <ac:chgData name="RichardSusan Montaperto" userId="06cdb28f6a97f5b3" providerId="LiveId" clId="{B2BDE039-C8C3-47E6-9C98-8433511F937E}" dt="2024-11-23T23:26:15.064" v="6090"/>
          <ac:spMkLst>
            <pc:docMk/>
            <pc:sldMk cId="1597932426" sldId="304"/>
            <ac:spMk id="2" creationId="{353A09F3-FB88-47B9-F6EA-34E8DF6B73F5}"/>
          </ac:spMkLst>
        </pc:spChg>
        <pc:spChg chg="mod">
          <ac:chgData name="RichardSusan Montaperto" userId="06cdb28f6a97f5b3" providerId="LiveId" clId="{B2BDE039-C8C3-47E6-9C98-8433511F937E}" dt="2024-11-23T22:56:14.858" v="5432" actId="948"/>
          <ac:spMkLst>
            <pc:docMk/>
            <pc:sldMk cId="1597932426" sldId="304"/>
            <ac:spMk id="3" creationId="{2C127CBE-8FEC-CA1D-958B-630EF718D96F}"/>
          </ac:spMkLst>
        </pc:spChg>
      </pc:sldChg>
      <pc:sldChg chg="modSp add mod ord">
        <pc:chgData name="RichardSusan Montaperto" userId="06cdb28f6a97f5b3" providerId="LiveId" clId="{B2BDE039-C8C3-47E6-9C98-8433511F937E}" dt="2024-11-23T23:26:08.203" v="6089"/>
        <pc:sldMkLst>
          <pc:docMk/>
          <pc:sldMk cId="2433351853" sldId="305"/>
        </pc:sldMkLst>
        <pc:spChg chg="mod">
          <ac:chgData name="RichardSusan Montaperto" userId="06cdb28f6a97f5b3" providerId="LiveId" clId="{B2BDE039-C8C3-47E6-9C98-8433511F937E}" dt="2024-11-23T23:26:08.203" v="6089"/>
          <ac:spMkLst>
            <pc:docMk/>
            <pc:sldMk cId="2433351853" sldId="305"/>
            <ac:spMk id="2" creationId="{D2780601-AD85-A85F-F493-FFC538E2E386}"/>
          </ac:spMkLst>
        </pc:spChg>
        <pc:spChg chg="mod">
          <ac:chgData name="RichardSusan Montaperto" userId="06cdb28f6a97f5b3" providerId="LiveId" clId="{B2BDE039-C8C3-47E6-9C98-8433511F937E}" dt="2024-11-23T22:53:05.012" v="5226" actId="20577"/>
          <ac:spMkLst>
            <pc:docMk/>
            <pc:sldMk cId="2433351853" sldId="305"/>
            <ac:spMk id="3" creationId="{8139CBC5-0D32-4DB0-FCDC-CBF52B21E848}"/>
          </ac:spMkLst>
        </pc:spChg>
      </pc:sldChg>
      <pc:sldChg chg="modSp add mod ord">
        <pc:chgData name="RichardSusan Montaperto" userId="06cdb28f6a97f5b3" providerId="LiveId" clId="{B2BDE039-C8C3-47E6-9C98-8433511F937E}" dt="2024-11-23T23:25:58.413" v="6088"/>
        <pc:sldMkLst>
          <pc:docMk/>
          <pc:sldMk cId="3482161091" sldId="306"/>
        </pc:sldMkLst>
        <pc:spChg chg="mod">
          <ac:chgData name="RichardSusan Montaperto" userId="06cdb28f6a97f5b3" providerId="LiveId" clId="{B2BDE039-C8C3-47E6-9C98-8433511F937E}" dt="2024-11-23T23:25:58.413" v="6088"/>
          <ac:spMkLst>
            <pc:docMk/>
            <pc:sldMk cId="3482161091" sldId="306"/>
            <ac:spMk id="2" creationId="{89A5008A-7871-8AC2-C19E-688AA8484835}"/>
          </ac:spMkLst>
        </pc:spChg>
        <pc:spChg chg="mod">
          <ac:chgData name="RichardSusan Montaperto" userId="06cdb28f6a97f5b3" providerId="LiveId" clId="{B2BDE039-C8C3-47E6-9C98-8433511F937E}" dt="2024-11-23T23:17:32.449" v="5922" actId="20577"/>
          <ac:spMkLst>
            <pc:docMk/>
            <pc:sldMk cId="3482161091" sldId="306"/>
            <ac:spMk id="3" creationId="{CA87244D-17C2-8AB9-953E-DBA0C1A1DC0D}"/>
          </ac:spMkLst>
        </pc:spChg>
      </pc:sldChg>
      <pc:sldChg chg="modSp add mod ord">
        <pc:chgData name="RichardSusan Montaperto" userId="06cdb28f6a97f5b3" providerId="LiveId" clId="{B2BDE039-C8C3-47E6-9C98-8433511F937E}" dt="2024-11-24T00:33:44.776" v="8410" actId="1076"/>
        <pc:sldMkLst>
          <pc:docMk/>
          <pc:sldMk cId="2113669145" sldId="307"/>
        </pc:sldMkLst>
        <pc:spChg chg="mod">
          <ac:chgData name="RichardSusan Montaperto" userId="06cdb28f6a97f5b3" providerId="LiveId" clId="{B2BDE039-C8C3-47E6-9C98-8433511F937E}" dt="2024-11-24T00:33:44.776" v="8410" actId="1076"/>
          <ac:spMkLst>
            <pc:docMk/>
            <pc:sldMk cId="2113669145" sldId="307"/>
            <ac:spMk id="2" creationId="{73722606-E5A4-EEAF-3401-AA166E375686}"/>
          </ac:spMkLst>
        </pc:spChg>
        <pc:spChg chg="mod">
          <ac:chgData name="RichardSusan Montaperto" userId="06cdb28f6a97f5b3" providerId="LiveId" clId="{B2BDE039-C8C3-47E6-9C98-8433511F937E}" dt="2024-11-23T23:19:32.524" v="6029" actId="20577"/>
          <ac:spMkLst>
            <pc:docMk/>
            <pc:sldMk cId="2113669145" sldId="307"/>
            <ac:spMk id="3" creationId="{59E1845B-6AE8-E2AF-2B44-E3CEFBCFD720}"/>
          </ac:spMkLst>
        </pc:spChg>
      </pc:sldChg>
      <pc:sldChg chg="modSp add mod ord">
        <pc:chgData name="RichardSusan Montaperto" userId="06cdb28f6a97f5b3" providerId="LiveId" clId="{B2BDE039-C8C3-47E6-9C98-8433511F937E}" dt="2024-11-23T23:29:27.704" v="6099"/>
        <pc:sldMkLst>
          <pc:docMk/>
          <pc:sldMk cId="300287299" sldId="308"/>
        </pc:sldMkLst>
        <pc:spChg chg="mod">
          <ac:chgData name="RichardSusan Montaperto" userId="06cdb28f6a97f5b3" providerId="LiveId" clId="{B2BDE039-C8C3-47E6-9C98-8433511F937E}" dt="2024-11-23T23:28:48.847" v="6098"/>
          <ac:spMkLst>
            <pc:docMk/>
            <pc:sldMk cId="300287299" sldId="308"/>
            <ac:spMk id="2" creationId="{A709CE57-F660-67EE-8EEE-7747CAD50BBE}"/>
          </ac:spMkLst>
        </pc:spChg>
        <pc:spChg chg="mod">
          <ac:chgData name="RichardSusan Montaperto" userId="06cdb28f6a97f5b3" providerId="LiveId" clId="{B2BDE039-C8C3-47E6-9C98-8433511F937E}" dt="2024-11-23T23:29:27.704" v="6099"/>
          <ac:spMkLst>
            <pc:docMk/>
            <pc:sldMk cId="300287299" sldId="308"/>
            <ac:spMk id="3" creationId="{279A4A76-8527-CB52-5F0D-83F52940122D}"/>
          </ac:spMkLst>
        </pc:spChg>
      </pc:sldChg>
      <pc:sldChg chg="modSp add mod ord">
        <pc:chgData name="RichardSusan Montaperto" userId="06cdb28f6a97f5b3" providerId="LiveId" clId="{B2BDE039-C8C3-47E6-9C98-8433511F937E}" dt="2024-11-23T23:36:58.034" v="6374" actId="20577"/>
        <pc:sldMkLst>
          <pc:docMk/>
          <pc:sldMk cId="3910046856" sldId="309"/>
        </pc:sldMkLst>
        <pc:spChg chg="mod">
          <ac:chgData name="RichardSusan Montaperto" userId="06cdb28f6a97f5b3" providerId="LiveId" clId="{B2BDE039-C8C3-47E6-9C98-8433511F937E}" dt="2024-11-23T23:30:54.709" v="6103"/>
          <ac:spMkLst>
            <pc:docMk/>
            <pc:sldMk cId="3910046856" sldId="309"/>
            <ac:spMk id="2" creationId="{8034E197-42BC-1F75-C475-93466C1ADC6D}"/>
          </ac:spMkLst>
        </pc:spChg>
        <pc:spChg chg="mod">
          <ac:chgData name="RichardSusan Montaperto" userId="06cdb28f6a97f5b3" providerId="LiveId" clId="{B2BDE039-C8C3-47E6-9C98-8433511F937E}" dt="2024-11-23T23:36:58.034" v="6374" actId="20577"/>
          <ac:spMkLst>
            <pc:docMk/>
            <pc:sldMk cId="3910046856" sldId="309"/>
            <ac:spMk id="3" creationId="{C36E9A5E-AAAD-3C1A-73BC-28D8BA675356}"/>
          </ac:spMkLst>
        </pc:spChg>
      </pc:sldChg>
      <pc:sldChg chg="add del">
        <pc:chgData name="RichardSusan Montaperto" userId="06cdb28f6a97f5b3" providerId="LiveId" clId="{B2BDE039-C8C3-47E6-9C98-8433511F937E}" dt="2024-11-23T23:38:36.345" v="6379" actId="2696"/>
        <pc:sldMkLst>
          <pc:docMk/>
          <pc:sldMk cId="856486280" sldId="310"/>
        </pc:sldMkLst>
      </pc:sldChg>
      <pc:sldChg chg="modSp add mod ord">
        <pc:chgData name="RichardSusan Montaperto" userId="06cdb28f6a97f5b3" providerId="LiveId" clId="{B2BDE039-C8C3-47E6-9C98-8433511F937E}" dt="2024-11-23T23:39:16.511" v="6385" actId="115"/>
        <pc:sldMkLst>
          <pc:docMk/>
          <pc:sldMk cId="2173119202" sldId="311"/>
        </pc:sldMkLst>
        <pc:spChg chg="mod">
          <ac:chgData name="RichardSusan Montaperto" userId="06cdb28f6a97f5b3" providerId="LiveId" clId="{B2BDE039-C8C3-47E6-9C98-8433511F937E}" dt="2024-11-23T23:39:16.511" v="6385" actId="115"/>
          <ac:spMkLst>
            <pc:docMk/>
            <pc:sldMk cId="2173119202" sldId="311"/>
            <ac:spMk id="3" creationId="{6647ACCE-5484-4571-F8EA-2B64ED6CDA26}"/>
          </ac:spMkLst>
        </pc:spChg>
      </pc:sldChg>
      <pc:sldChg chg="modSp add mod ord">
        <pc:chgData name="RichardSusan Montaperto" userId="06cdb28f6a97f5b3" providerId="LiveId" clId="{B2BDE039-C8C3-47E6-9C98-8433511F937E}" dt="2024-11-23T23:41:49.368" v="6601" actId="20577"/>
        <pc:sldMkLst>
          <pc:docMk/>
          <pc:sldMk cId="1066162863" sldId="312"/>
        </pc:sldMkLst>
        <pc:spChg chg="mod">
          <ac:chgData name="RichardSusan Montaperto" userId="06cdb28f6a97f5b3" providerId="LiveId" clId="{B2BDE039-C8C3-47E6-9C98-8433511F937E}" dt="2024-11-23T23:41:49.368" v="6601" actId="20577"/>
          <ac:spMkLst>
            <pc:docMk/>
            <pc:sldMk cId="1066162863" sldId="312"/>
            <ac:spMk id="3" creationId="{ABA61103-ED56-F3F2-231D-D1874A51F840}"/>
          </ac:spMkLst>
        </pc:spChg>
      </pc:sldChg>
      <pc:sldChg chg="modSp add mod">
        <pc:chgData name="RichardSusan Montaperto" userId="06cdb28f6a97f5b3" providerId="LiveId" clId="{B2BDE039-C8C3-47E6-9C98-8433511F937E}" dt="2024-11-23T23:42:58.274" v="6747" actId="27636"/>
        <pc:sldMkLst>
          <pc:docMk/>
          <pc:sldMk cId="2101679879" sldId="313"/>
        </pc:sldMkLst>
        <pc:spChg chg="mod">
          <ac:chgData name="RichardSusan Montaperto" userId="06cdb28f6a97f5b3" providerId="LiveId" clId="{B2BDE039-C8C3-47E6-9C98-8433511F937E}" dt="2024-11-23T23:42:58.274" v="6747" actId="27636"/>
          <ac:spMkLst>
            <pc:docMk/>
            <pc:sldMk cId="2101679879" sldId="313"/>
            <ac:spMk id="3" creationId="{7048DEE0-6836-1F38-83F9-5DF4E65993DB}"/>
          </ac:spMkLst>
        </pc:spChg>
      </pc:sldChg>
      <pc:sldChg chg="modSp add mod ord">
        <pc:chgData name="RichardSusan Montaperto" userId="06cdb28f6a97f5b3" providerId="LiveId" clId="{B2BDE039-C8C3-47E6-9C98-8433511F937E}" dt="2024-11-23T23:44:32.666" v="6758" actId="115"/>
        <pc:sldMkLst>
          <pc:docMk/>
          <pc:sldMk cId="2832795207" sldId="314"/>
        </pc:sldMkLst>
        <pc:spChg chg="mod">
          <ac:chgData name="RichardSusan Montaperto" userId="06cdb28f6a97f5b3" providerId="LiveId" clId="{B2BDE039-C8C3-47E6-9C98-8433511F937E}" dt="2024-11-23T23:44:32.666" v="6758" actId="115"/>
          <ac:spMkLst>
            <pc:docMk/>
            <pc:sldMk cId="2832795207" sldId="314"/>
            <ac:spMk id="3" creationId="{0E35A5D3-B352-CEFD-A654-7CC3DB36F7D1}"/>
          </ac:spMkLst>
        </pc:spChg>
      </pc:sldChg>
      <pc:sldChg chg="modSp add mod ord">
        <pc:chgData name="RichardSusan Montaperto" userId="06cdb28f6a97f5b3" providerId="LiveId" clId="{B2BDE039-C8C3-47E6-9C98-8433511F937E}" dt="2024-11-23T23:45:15.627" v="6766" actId="6549"/>
        <pc:sldMkLst>
          <pc:docMk/>
          <pc:sldMk cId="2002113465" sldId="315"/>
        </pc:sldMkLst>
        <pc:spChg chg="mod">
          <ac:chgData name="RichardSusan Montaperto" userId="06cdb28f6a97f5b3" providerId="LiveId" clId="{B2BDE039-C8C3-47E6-9C98-8433511F937E}" dt="2024-11-23T23:45:15.627" v="6766" actId="6549"/>
          <ac:spMkLst>
            <pc:docMk/>
            <pc:sldMk cId="2002113465" sldId="315"/>
            <ac:spMk id="3" creationId="{40B72EF2-F07D-51AD-14E8-1919E518ACDA}"/>
          </ac:spMkLst>
        </pc:spChg>
      </pc:sldChg>
      <pc:sldChg chg="modSp add mod">
        <pc:chgData name="RichardSusan Montaperto" userId="06cdb28f6a97f5b3" providerId="LiveId" clId="{B2BDE039-C8C3-47E6-9C98-8433511F937E}" dt="2024-11-24T00:34:27.310" v="8414" actId="1076"/>
        <pc:sldMkLst>
          <pc:docMk/>
          <pc:sldMk cId="3566312996" sldId="316"/>
        </pc:sldMkLst>
        <pc:spChg chg="mod">
          <ac:chgData name="RichardSusan Montaperto" userId="06cdb28f6a97f5b3" providerId="LiveId" clId="{B2BDE039-C8C3-47E6-9C98-8433511F937E}" dt="2024-11-24T00:34:27.310" v="8414" actId="1076"/>
          <ac:spMkLst>
            <pc:docMk/>
            <pc:sldMk cId="3566312996" sldId="316"/>
            <ac:spMk id="2" creationId="{7E5841FC-2B1B-142D-FDD2-B3A8FCEB3454}"/>
          </ac:spMkLst>
        </pc:spChg>
        <pc:spChg chg="mod">
          <ac:chgData name="RichardSusan Montaperto" userId="06cdb28f6a97f5b3" providerId="LiveId" clId="{B2BDE039-C8C3-47E6-9C98-8433511F937E}" dt="2024-11-24T00:34:17.555" v="8412" actId="1076"/>
          <ac:spMkLst>
            <pc:docMk/>
            <pc:sldMk cId="3566312996" sldId="316"/>
            <ac:spMk id="3" creationId="{0FE38603-D9BD-391A-2070-3C903C01D651}"/>
          </ac:spMkLst>
        </pc:spChg>
      </pc:sldChg>
      <pc:sldChg chg="modSp add mod ord">
        <pc:chgData name="RichardSusan Montaperto" userId="06cdb28f6a97f5b3" providerId="LiveId" clId="{B2BDE039-C8C3-47E6-9C98-8433511F937E}" dt="2024-11-24T00:34:04.675" v="8411" actId="1076"/>
        <pc:sldMkLst>
          <pc:docMk/>
          <pc:sldMk cId="264436054" sldId="317"/>
        </pc:sldMkLst>
        <pc:spChg chg="mod">
          <ac:chgData name="RichardSusan Montaperto" userId="06cdb28f6a97f5b3" providerId="LiveId" clId="{B2BDE039-C8C3-47E6-9C98-8433511F937E}" dt="2024-11-24T00:34:04.675" v="8411" actId="1076"/>
          <ac:spMkLst>
            <pc:docMk/>
            <pc:sldMk cId="264436054" sldId="317"/>
            <ac:spMk id="2" creationId="{7A115968-CDC1-BF14-428C-75D2D6F5CA0B}"/>
          </ac:spMkLst>
        </pc:spChg>
        <pc:spChg chg="mod">
          <ac:chgData name="RichardSusan Montaperto" userId="06cdb28f6a97f5b3" providerId="LiveId" clId="{B2BDE039-C8C3-47E6-9C98-8433511F937E}" dt="2024-11-23T23:49:46.549" v="6846" actId="115"/>
          <ac:spMkLst>
            <pc:docMk/>
            <pc:sldMk cId="264436054" sldId="317"/>
            <ac:spMk id="3" creationId="{89648A59-4638-0DFC-5525-00E1E7AE4E7B}"/>
          </ac:spMkLst>
        </pc:spChg>
      </pc:sldChg>
      <pc:sldChg chg="modSp add mod ord">
        <pc:chgData name="RichardSusan Montaperto" userId="06cdb28f6a97f5b3" providerId="LiveId" clId="{B2BDE039-C8C3-47E6-9C98-8433511F937E}" dt="2024-11-23T23:56:52.176" v="7339" actId="27636"/>
        <pc:sldMkLst>
          <pc:docMk/>
          <pc:sldMk cId="550916829" sldId="318"/>
        </pc:sldMkLst>
        <pc:spChg chg="mod">
          <ac:chgData name="RichardSusan Montaperto" userId="06cdb28f6a97f5b3" providerId="LiveId" clId="{B2BDE039-C8C3-47E6-9C98-8433511F937E}" dt="2024-11-23T23:50:44.910" v="6848"/>
          <ac:spMkLst>
            <pc:docMk/>
            <pc:sldMk cId="550916829" sldId="318"/>
            <ac:spMk id="2" creationId="{849170B5-E777-70DE-A98C-71242F22AA19}"/>
          </ac:spMkLst>
        </pc:spChg>
        <pc:spChg chg="mod">
          <ac:chgData name="RichardSusan Montaperto" userId="06cdb28f6a97f5b3" providerId="LiveId" clId="{B2BDE039-C8C3-47E6-9C98-8433511F937E}" dt="2024-11-23T23:56:52.176" v="7339" actId="27636"/>
          <ac:spMkLst>
            <pc:docMk/>
            <pc:sldMk cId="550916829" sldId="318"/>
            <ac:spMk id="3" creationId="{D85B1DBB-60FE-6280-4AD6-182780F24104}"/>
          </ac:spMkLst>
        </pc:spChg>
      </pc:sldChg>
      <pc:sldChg chg="add">
        <pc:chgData name="RichardSusan Montaperto" userId="06cdb28f6a97f5b3" providerId="LiveId" clId="{B2BDE039-C8C3-47E6-9C98-8433511F937E}" dt="2024-11-23T23:52:23.591" v="6961" actId="2890"/>
        <pc:sldMkLst>
          <pc:docMk/>
          <pc:sldMk cId="2522150010" sldId="319"/>
        </pc:sldMkLst>
      </pc:sldChg>
      <pc:sldChg chg="modSp add mod ord">
        <pc:chgData name="RichardSusan Montaperto" userId="06cdb28f6a97f5b3" providerId="LiveId" clId="{B2BDE039-C8C3-47E6-9C98-8433511F937E}" dt="2024-11-24T00:34:55.384" v="8417" actId="1076"/>
        <pc:sldMkLst>
          <pc:docMk/>
          <pc:sldMk cId="607038768" sldId="320"/>
        </pc:sldMkLst>
        <pc:spChg chg="mod">
          <ac:chgData name="RichardSusan Montaperto" userId="06cdb28f6a97f5b3" providerId="LiveId" clId="{B2BDE039-C8C3-47E6-9C98-8433511F937E}" dt="2024-11-24T00:34:55.384" v="8417" actId="1076"/>
          <ac:spMkLst>
            <pc:docMk/>
            <pc:sldMk cId="607038768" sldId="320"/>
            <ac:spMk id="2" creationId="{448F651E-848A-0CAC-9BF7-5867E024ED6D}"/>
          </ac:spMkLst>
        </pc:spChg>
        <pc:spChg chg="mod">
          <ac:chgData name="RichardSusan Montaperto" userId="06cdb28f6a97f5b3" providerId="LiveId" clId="{B2BDE039-C8C3-47E6-9C98-8433511F937E}" dt="2024-11-23T23:59:11.754" v="7413" actId="27636"/>
          <ac:spMkLst>
            <pc:docMk/>
            <pc:sldMk cId="607038768" sldId="320"/>
            <ac:spMk id="3" creationId="{112C82E7-6EAB-F628-AA55-3D633F647164}"/>
          </ac:spMkLst>
        </pc:spChg>
      </pc:sldChg>
      <pc:sldChg chg="modSp add mod ord">
        <pc:chgData name="RichardSusan Montaperto" userId="06cdb28f6a97f5b3" providerId="LiveId" clId="{B2BDE039-C8C3-47E6-9C98-8433511F937E}" dt="2024-11-24T00:34:38.035" v="8416" actId="14100"/>
        <pc:sldMkLst>
          <pc:docMk/>
          <pc:sldMk cId="36818381" sldId="321"/>
        </pc:sldMkLst>
        <pc:spChg chg="mod">
          <ac:chgData name="RichardSusan Montaperto" userId="06cdb28f6a97f5b3" providerId="LiveId" clId="{B2BDE039-C8C3-47E6-9C98-8433511F937E}" dt="2024-11-23T23:59:58.515" v="7417"/>
          <ac:spMkLst>
            <pc:docMk/>
            <pc:sldMk cId="36818381" sldId="321"/>
            <ac:spMk id="2" creationId="{CB389521-F3E2-E95D-E179-90056443BA77}"/>
          </ac:spMkLst>
        </pc:spChg>
        <pc:spChg chg="mod">
          <ac:chgData name="RichardSusan Montaperto" userId="06cdb28f6a97f5b3" providerId="LiveId" clId="{B2BDE039-C8C3-47E6-9C98-8433511F937E}" dt="2024-11-24T00:34:38.035" v="8416" actId="14100"/>
          <ac:spMkLst>
            <pc:docMk/>
            <pc:sldMk cId="36818381" sldId="321"/>
            <ac:spMk id="3" creationId="{DF480603-9B5A-09A6-E284-0A9C07AC4A73}"/>
          </ac:spMkLst>
        </pc:spChg>
      </pc:sldChg>
      <pc:sldChg chg="modSp add mod ord">
        <pc:chgData name="RichardSusan Montaperto" userId="06cdb28f6a97f5b3" providerId="LiveId" clId="{B2BDE039-C8C3-47E6-9C98-8433511F937E}" dt="2024-11-24T00:10:22.794" v="7942" actId="2711"/>
        <pc:sldMkLst>
          <pc:docMk/>
          <pc:sldMk cId="4244415665" sldId="322"/>
        </pc:sldMkLst>
        <pc:spChg chg="mod">
          <ac:chgData name="RichardSusan Montaperto" userId="06cdb28f6a97f5b3" providerId="LiveId" clId="{B2BDE039-C8C3-47E6-9C98-8433511F937E}" dt="2024-11-24T00:03:16.386" v="7454"/>
          <ac:spMkLst>
            <pc:docMk/>
            <pc:sldMk cId="4244415665" sldId="322"/>
            <ac:spMk id="2" creationId="{65500113-5638-294D-FB3A-6CFBE6590A99}"/>
          </ac:spMkLst>
        </pc:spChg>
        <pc:spChg chg="mod">
          <ac:chgData name="RichardSusan Montaperto" userId="06cdb28f6a97f5b3" providerId="LiveId" clId="{B2BDE039-C8C3-47E6-9C98-8433511F937E}" dt="2024-11-24T00:10:22.794" v="7942" actId="2711"/>
          <ac:spMkLst>
            <pc:docMk/>
            <pc:sldMk cId="4244415665" sldId="322"/>
            <ac:spMk id="3" creationId="{F0FD0D3F-22B5-13C0-10B8-5B287D780D1D}"/>
          </ac:spMkLst>
        </pc:spChg>
      </pc:sldChg>
      <pc:sldChg chg="modSp add mod">
        <pc:chgData name="RichardSusan Montaperto" userId="06cdb28f6a97f5b3" providerId="LiveId" clId="{B2BDE039-C8C3-47E6-9C98-8433511F937E}" dt="2024-11-24T00:09:59.032" v="7941" actId="20577"/>
        <pc:sldMkLst>
          <pc:docMk/>
          <pc:sldMk cId="3195817141" sldId="323"/>
        </pc:sldMkLst>
        <pc:spChg chg="mod">
          <ac:chgData name="RichardSusan Montaperto" userId="06cdb28f6a97f5b3" providerId="LiveId" clId="{B2BDE039-C8C3-47E6-9C98-8433511F937E}" dt="2024-11-24T00:09:59.032" v="7941" actId="20577"/>
          <ac:spMkLst>
            <pc:docMk/>
            <pc:sldMk cId="3195817141" sldId="323"/>
            <ac:spMk id="3" creationId="{91176658-0A2A-AB90-5605-EDF70CD12D90}"/>
          </ac:spMkLst>
        </pc:spChg>
      </pc:sldChg>
      <pc:sldChg chg="modSp add mod ord">
        <pc:chgData name="RichardSusan Montaperto" userId="06cdb28f6a97f5b3" providerId="LiveId" clId="{B2BDE039-C8C3-47E6-9C98-8433511F937E}" dt="2024-11-24T01:09:06.763" v="8422" actId="6549"/>
        <pc:sldMkLst>
          <pc:docMk/>
          <pc:sldMk cId="3126880646" sldId="324"/>
        </pc:sldMkLst>
        <pc:spChg chg="mod">
          <ac:chgData name="RichardSusan Montaperto" userId="06cdb28f6a97f5b3" providerId="LiveId" clId="{B2BDE039-C8C3-47E6-9C98-8433511F937E}" dt="2024-11-24T00:35:08.802" v="8418" actId="1076"/>
          <ac:spMkLst>
            <pc:docMk/>
            <pc:sldMk cId="3126880646" sldId="324"/>
            <ac:spMk id="2" creationId="{F909530A-D5D6-2E9D-D9FE-9A41849B7CE1}"/>
          </ac:spMkLst>
        </pc:spChg>
        <pc:spChg chg="mod">
          <ac:chgData name="RichardSusan Montaperto" userId="06cdb28f6a97f5b3" providerId="LiveId" clId="{B2BDE039-C8C3-47E6-9C98-8433511F937E}" dt="2024-11-24T01:09:06.763" v="8422" actId="6549"/>
          <ac:spMkLst>
            <pc:docMk/>
            <pc:sldMk cId="3126880646" sldId="324"/>
            <ac:spMk id="3" creationId="{54DEA8F1-EAE2-4600-D36A-E15B6F00EACD}"/>
          </ac:spMkLst>
        </pc:spChg>
      </pc:sldChg>
      <pc:sldChg chg="modSp add mod ord">
        <pc:chgData name="RichardSusan Montaperto" userId="06cdb28f6a97f5b3" providerId="LiveId" clId="{B2BDE039-C8C3-47E6-9C98-8433511F937E}" dt="2024-11-24T00:16:17.279" v="8083" actId="948"/>
        <pc:sldMkLst>
          <pc:docMk/>
          <pc:sldMk cId="1625828062" sldId="325"/>
        </pc:sldMkLst>
        <pc:spChg chg="mod">
          <ac:chgData name="RichardSusan Montaperto" userId="06cdb28f6a97f5b3" providerId="LiveId" clId="{B2BDE039-C8C3-47E6-9C98-8433511F937E}" dt="2024-11-24T00:13:17.965" v="8062" actId="20577"/>
          <ac:spMkLst>
            <pc:docMk/>
            <pc:sldMk cId="1625828062" sldId="325"/>
            <ac:spMk id="2" creationId="{7688DD27-4EE3-FC13-A7AA-CAB9C1C110E5}"/>
          </ac:spMkLst>
        </pc:spChg>
        <pc:spChg chg="mod">
          <ac:chgData name="RichardSusan Montaperto" userId="06cdb28f6a97f5b3" providerId="LiveId" clId="{B2BDE039-C8C3-47E6-9C98-8433511F937E}" dt="2024-11-24T00:16:17.279" v="8083" actId="948"/>
          <ac:spMkLst>
            <pc:docMk/>
            <pc:sldMk cId="1625828062" sldId="325"/>
            <ac:spMk id="3" creationId="{3C7E2B19-565A-937F-A0B0-012B0924A632}"/>
          </ac:spMkLst>
        </pc:spChg>
      </pc:sldChg>
      <pc:sldChg chg="modSp add mod">
        <pc:chgData name="RichardSusan Montaperto" userId="06cdb28f6a97f5b3" providerId="LiveId" clId="{B2BDE039-C8C3-47E6-9C98-8433511F937E}" dt="2024-11-24T00:17:23.198" v="8158" actId="20577"/>
        <pc:sldMkLst>
          <pc:docMk/>
          <pc:sldMk cId="3921686434" sldId="326"/>
        </pc:sldMkLst>
        <pc:spChg chg="mod">
          <ac:chgData name="RichardSusan Montaperto" userId="06cdb28f6a97f5b3" providerId="LiveId" clId="{B2BDE039-C8C3-47E6-9C98-8433511F937E}" dt="2024-11-24T00:17:23.198" v="8158" actId="20577"/>
          <ac:spMkLst>
            <pc:docMk/>
            <pc:sldMk cId="3921686434" sldId="326"/>
            <ac:spMk id="3" creationId="{B6ECABFB-BF94-CE02-1913-DCEAE0B5176D}"/>
          </ac:spMkLst>
        </pc:spChg>
      </pc:sldChg>
      <pc:sldChg chg="modSp add mod ord">
        <pc:chgData name="RichardSusan Montaperto" userId="06cdb28f6a97f5b3" providerId="LiveId" clId="{B2BDE039-C8C3-47E6-9C98-8433511F937E}" dt="2024-11-24T00:19:45.050" v="8175" actId="20577"/>
        <pc:sldMkLst>
          <pc:docMk/>
          <pc:sldMk cId="2445681108" sldId="327"/>
        </pc:sldMkLst>
        <pc:spChg chg="mod">
          <ac:chgData name="RichardSusan Montaperto" userId="06cdb28f6a97f5b3" providerId="LiveId" clId="{B2BDE039-C8C3-47E6-9C98-8433511F937E}" dt="2024-11-24T00:18:11.113" v="8162"/>
          <ac:spMkLst>
            <pc:docMk/>
            <pc:sldMk cId="2445681108" sldId="327"/>
            <ac:spMk id="2" creationId="{21512611-0C62-F3D4-85E1-0C3A1E103A4B}"/>
          </ac:spMkLst>
        </pc:spChg>
        <pc:spChg chg="mod">
          <ac:chgData name="RichardSusan Montaperto" userId="06cdb28f6a97f5b3" providerId="LiveId" clId="{B2BDE039-C8C3-47E6-9C98-8433511F937E}" dt="2024-11-24T00:19:45.050" v="8175" actId="20577"/>
          <ac:spMkLst>
            <pc:docMk/>
            <pc:sldMk cId="2445681108" sldId="327"/>
            <ac:spMk id="3" creationId="{678BEA32-AD90-235C-7D4B-310B3973F021}"/>
          </ac:spMkLst>
        </pc:spChg>
      </pc:sldChg>
      <pc:sldChg chg="modSp add mod">
        <pc:chgData name="RichardSusan Montaperto" userId="06cdb28f6a97f5b3" providerId="LiveId" clId="{B2BDE039-C8C3-47E6-9C98-8433511F937E}" dt="2024-11-24T00:21:41.086" v="8190" actId="6549"/>
        <pc:sldMkLst>
          <pc:docMk/>
          <pc:sldMk cId="1612792303" sldId="328"/>
        </pc:sldMkLst>
        <pc:spChg chg="mod">
          <ac:chgData name="RichardSusan Montaperto" userId="06cdb28f6a97f5b3" providerId="LiveId" clId="{B2BDE039-C8C3-47E6-9C98-8433511F937E}" dt="2024-11-24T00:21:41.086" v="8190" actId="6549"/>
          <ac:spMkLst>
            <pc:docMk/>
            <pc:sldMk cId="1612792303" sldId="328"/>
            <ac:spMk id="3" creationId="{8F7C96D5-EE9F-1FE4-0558-1718BE7DD335}"/>
          </ac:spMkLst>
        </pc:spChg>
      </pc:sldChg>
      <pc:sldChg chg="modSp add mod ord">
        <pc:chgData name="RichardSusan Montaperto" userId="06cdb28f6a97f5b3" providerId="LiveId" clId="{B2BDE039-C8C3-47E6-9C98-8433511F937E}" dt="2024-11-24T00:35:16.489" v="8419" actId="1076"/>
        <pc:sldMkLst>
          <pc:docMk/>
          <pc:sldMk cId="2251137471" sldId="329"/>
        </pc:sldMkLst>
        <pc:spChg chg="mod">
          <ac:chgData name="RichardSusan Montaperto" userId="06cdb28f6a97f5b3" providerId="LiveId" clId="{B2BDE039-C8C3-47E6-9C98-8433511F937E}" dt="2024-11-24T00:35:16.489" v="8419" actId="1076"/>
          <ac:spMkLst>
            <pc:docMk/>
            <pc:sldMk cId="2251137471" sldId="329"/>
            <ac:spMk id="2" creationId="{7A5B7A83-8608-8882-FDBD-539D3D2D149F}"/>
          </ac:spMkLst>
        </pc:spChg>
        <pc:spChg chg="mod">
          <ac:chgData name="RichardSusan Montaperto" userId="06cdb28f6a97f5b3" providerId="LiveId" clId="{B2BDE039-C8C3-47E6-9C98-8433511F937E}" dt="2024-11-24T00:25:02.138" v="8225" actId="20577"/>
          <ac:spMkLst>
            <pc:docMk/>
            <pc:sldMk cId="2251137471" sldId="329"/>
            <ac:spMk id="3" creationId="{DEE61ADD-C3B1-7796-8EA4-4A15F2B25B4F}"/>
          </ac:spMkLst>
        </pc:spChg>
      </pc:sldChg>
      <pc:sldChg chg="delSp modSp new mod">
        <pc:chgData name="RichardSusan Montaperto" userId="06cdb28f6a97f5b3" providerId="LiveId" clId="{B2BDE039-C8C3-47E6-9C98-8433511F937E}" dt="2024-11-24T11:20:37.423" v="8489" actId="20577"/>
        <pc:sldMkLst>
          <pc:docMk/>
          <pc:sldMk cId="928009416" sldId="330"/>
        </pc:sldMkLst>
        <pc:spChg chg="del">
          <ac:chgData name="RichardSusan Montaperto" userId="06cdb28f6a97f5b3" providerId="LiveId" clId="{B2BDE039-C8C3-47E6-9C98-8433511F937E}" dt="2024-11-24T11:16:26.817" v="8426" actId="478"/>
          <ac:spMkLst>
            <pc:docMk/>
            <pc:sldMk cId="928009416" sldId="330"/>
            <ac:spMk id="2" creationId="{BD85F315-5048-942F-47D8-44FC58F3AF66}"/>
          </ac:spMkLst>
        </pc:spChg>
        <pc:spChg chg="mod">
          <ac:chgData name="RichardSusan Montaperto" userId="06cdb28f6a97f5b3" providerId="LiveId" clId="{B2BDE039-C8C3-47E6-9C98-8433511F937E}" dt="2024-11-24T11:20:37.423" v="8489" actId="20577"/>
          <ac:spMkLst>
            <pc:docMk/>
            <pc:sldMk cId="928009416" sldId="330"/>
            <ac:spMk id="3" creationId="{62655E46-2866-44F4-D97C-C750EFF582D3}"/>
          </ac:spMkLst>
        </pc:spChg>
      </pc:sldChg>
      <pc:sldChg chg="add del">
        <pc:chgData name="RichardSusan Montaperto" userId="06cdb28f6a97f5b3" providerId="LiveId" clId="{B2BDE039-C8C3-47E6-9C98-8433511F937E}" dt="2024-11-24T11:16:04.019" v="8424" actId="2696"/>
        <pc:sldMkLst>
          <pc:docMk/>
          <pc:sldMk cId="3830529589" sldId="33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D96F2-02BD-E71F-EFBD-14FECCF2D331}"/>
              </a:ext>
            </a:extLst>
          </p:cNvPr>
          <p:cNvSpPr>
            <a:spLocks noGrp="1"/>
          </p:cNvSpPr>
          <p:nvPr>
            <p:ph type="ctrTitle"/>
          </p:nvPr>
        </p:nvSpPr>
        <p:spPr>
          <a:xfrm>
            <a:off x="1524000" y="1122362"/>
            <a:ext cx="7172325" cy="3152251"/>
          </a:xfrm>
        </p:spPr>
        <p:txBody>
          <a:bodyPr anchor="b">
            <a:normAutofit/>
          </a:bodyPr>
          <a:lstStyle>
            <a:lvl1pPr algn="l">
              <a:defRPr sz="2800"/>
            </a:lvl1pPr>
          </a:lstStyle>
          <a:p>
            <a:r>
              <a:rPr lang="en-US" dirty="0"/>
              <a:t>Click to edit Master title style</a:t>
            </a:r>
          </a:p>
        </p:txBody>
      </p:sp>
      <p:sp>
        <p:nvSpPr>
          <p:cNvPr id="3" name="Subtitle 2">
            <a:extLst>
              <a:ext uri="{FF2B5EF4-FFF2-40B4-BE49-F238E27FC236}">
                <a16:creationId xmlns:a16="http://schemas.microsoft.com/office/drawing/2014/main" id="{BBE90113-E8E1-4E48-41BC-583802BFC956}"/>
              </a:ext>
            </a:extLst>
          </p:cNvPr>
          <p:cNvSpPr>
            <a:spLocks noGrp="1"/>
          </p:cNvSpPr>
          <p:nvPr>
            <p:ph type="subTitle" idx="1"/>
          </p:nvPr>
        </p:nvSpPr>
        <p:spPr>
          <a:xfrm>
            <a:off x="1524000" y="4920137"/>
            <a:ext cx="7172325" cy="1122363"/>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FFAC7EE5-BFF0-D779-4261-E239DB450A69}"/>
              </a:ext>
            </a:extLst>
          </p:cNvPr>
          <p:cNvSpPr>
            <a:spLocks noGrp="1"/>
          </p:cNvSpPr>
          <p:nvPr>
            <p:ph type="dt" sz="half" idx="10"/>
          </p:nvPr>
        </p:nvSpPr>
        <p:spPr/>
        <p:txBody>
          <a:bodyPr/>
          <a:lstStyle/>
          <a:p>
            <a:fld id="{9D0D92BC-42A9-434B-8530-ADBF4485E407}" type="datetimeFigureOut">
              <a:rPr lang="en-US" smtClean="0"/>
              <a:t>11/24/2024</a:t>
            </a:fld>
            <a:endParaRPr lang="en-US" dirty="0"/>
          </a:p>
        </p:txBody>
      </p:sp>
      <p:sp>
        <p:nvSpPr>
          <p:cNvPr id="5" name="Footer Placeholder 4">
            <a:extLst>
              <a:ext uri="{FF2B5EF4-FFF2-40B4-BE49-F238E27FC236}">
                <a16:creationId xmlns:a16="http://schemas.microsoft.com/office/drawing/2014/main" id="{63789492-34ED-FE24-4F29-E4C8F5497BE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FB0C886-7F1E-7BC1-9A9E-B24C2AC2F0F5}"/>
              </a:ext>
            </a:extLst>
          </p:cNvPr>
          <p:cNvSpPr>
            <a:spLocks noGrp="1"/>
          </p:cNvSpPr>
          <p:nvPr>
            <p:ph type="sldNum" sz="quarter" idx="12"/>
          </p:nvPr>
        </p:nvSpPr>
        <p:spPr/>
        <p:txBody>
          <a:bodyPr/>
          <a:lstStyle/>
          <a:p>
            <a:fld id="{A0289F9E-9962-4B7B-BA18-A15907CCC6BF}" type="slidenum">
              <a:rPr lang="en-US" smtClean="0"/>
              <a:t>‹#›</a:t>
            </a:fld>
            <a:endParaRPr lang="en-US" dirty="0"/>
          </a:p>
        </p:txBody>
      </p:sp>
      <p:cxnSp>
        <p:nvCxnSpPr>
          <p:cNvPr id="8" name="Straight Connector 7">
            <a:extLst>
              <a:ext uri="{FF2B5EF4-FFF2-40B4-BE49-F238E27FC236}">
                <a16:creationId xmlns:a16="http://schemas.microsoft.com/office/drawing/2014/main" id="{1C74AEE6-9CA7-5247-DC34-99634247DF50}"/>
              </a:ext>
            </a:extLst>
          </p:cNvPr>
          <p:cNvCxnSpPr>
            <a:cxnSpLocks/>
          </p:cNvCxnSpPr>
          <p:nvPr/>
        </p:nvCxnSpPr>
        <p:spPr>
          <a:xfrm>
            <a:off x="1638300" y="459663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0484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F4143-3C41-D626-8F64-36A9C9F1A606}"/>
              </a:ext>
            </a:extLst>
          </p:cNvPr>
          <p:cNvSpPr>
            <a:spLocks noGrp="1"/>
          </p:cNvSpPr>
          <p:nvPr>
            <p:ph type="title"/>
          </p:nvPr>
        </p:nvSpPr>
        <p:spPr>
          <a:xfrm>
            <a:off x="952500" y="914400"/>
            <a:ext cx="9962791" cy="990600"/>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52C4FB-B560-A0FC-6435-952981BC9A1D}"/>
              </a:ext>
            </a:extLst>
          </p:cNvPr>
          <p:cNvSpPr>
            <a:spLocks noGrp="1"/>
          </p:cNvSpPr>
          <p:nvPr>
            <p:ph type="body" orient="vert" idx="1"/>
          </p:nvPr>
        </p:nvSpPr>
        <p:spPr>
          <a:xfrm>
            <a:off x="952500" y="2285997"/>
            <a:ext cx="9962791" cy="389096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87CEC4F-0A90-11E2-E43E-B9E765AFBD3A}"/>
              </a:ext>
            </a:extLst>
          </p:cNvPr>
          <p:cNvSpPr>
            <a:spLocks noGrp="1"/>
          </p:cNvSpPr>
          <p:nvPr>
            <p:ph type="dt" sz="half" idx="10"/>
          </p:nvPr>
        </p:nvSpPr>
        <p:spPr/>
        <p:txBody>
          <a:bodyPr/>
          <a:lstStyle/>
          <a:p>
            <a:fld id="{9D0D92BC-42A9-434B-8530-ADBF4485E407}" type="datetimeFigureOut">
              <a:rPr lang="en-US" smtClean="0"/>
              <a:t>11/24/2024</a:t>
            </a:fld>
            <a:endParaRPr lang="en-US" dirty="0"/>
          </a:p>
        </p:txBody>
      </p:sp>
      <p:sp>
        <p:nvSpPr>
          <p:cNvPr id="5" name="Footer Placeholder 4">
            <a:extLst>
              <a:ext uri="{FF2B5EF4-FFF2-40B4-BE49-F238E27FC236}">
                <a16:creationId xmlns:a16="http://schemas.microsoft.com/office/drawing/2014/main" id="{51B2A5B4-1D77-B0AC-49E7-CAE9556B1C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396EF9-2FDA-8E87-D546-8840CEBF038C}"/>
              </a:ext>
            </a:extLst>
          </p:cNvPr>
          <p:cNvSpPr>
            <a:spLocks noGrp="1"/>
          </p:cNvSpPr>
          <p:nvPr>
            <p:ph type="sldNum" sz="quarter" idx="12"/>
          </p:nvPr>
        </p:nvSpPr>
        <p:spPr/>
        <p:txBody>
          <a:bodyPr/>
          <a:lstStyle/>
          <a:p>
            <a:fld id="{A0289F9E-9962-4B7B-BA18-A15907CCC6BF}" type="slidenum">
              <a:rPr lang="en-US" smtClean="0"/>
              <a:t>‹#›</a:t>
            </a:fld>
            <a:endParaRPr lang="en-US" dirty="0"/>
          </a:p>
        </p:txBody>
      </p:sp>
    </p:spTree>
    <p:extLst>
      <p:ext uri="{BB962C8B-B14F-4D97-AF65-F5344CB8AC3E}">
        <p14:creationId xmlns:p14="http://schemas.microsoft.com/office/powerpoint/2010/main" val="578757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085AB7-38B3-7F80-0B2D-7960F5637521}"/>
              </a:ext>
            </a:extLst>
          </p:cNvPr>
          <p:cNvSpPr>
            <a:spLocks noGrp="1"/>
          </p:cNvSpPr>
          <p:nvPr>
            <p:ph type="title" orient="vert"/>
          </p:nvPr>
        </p:nvSpPr>
        <p:spPr>
          <a:xfrm>
            <a:off x="9224513" y="1052423"/>
            <a:ext cx="1771292" cy="4917056"/>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B5ADBDC3-E9EA-8699-B2E4-4C7784455BA8}"/>
              </a:ext>
            </a:extLst>
          </p:cNvPr>
          <p:cNvSpPr>
            <a:spLocks noGrp="1"/>
          </p:cNvSpPr>
          <p:nvPr>
            <p:ph type="body" orient="vert" idx="1"/>
          </p:nvPr>
        </p:nvSpPr>
        <p:spPr>
          <a:xfrm>
            <a:off x="1006414" y="1052424"/>
            <a:ext cx="7873043" cy="491705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E1DBEDE-3A67-6FCA-25F3-B91F7C82ED89}"/>
              </a:ext>
            </a:extLst>
          </p:cNvPr>
          <p:cNvSpPr>
            <a:spLocks noGrp="1"/>
          </p:cNvSpPr>
          <p:nvPr>
            <p:ph type="dt" sz="half" idx="10"/>
          </p:nvPr>
        </p:nvSpPr>
        <p:spPr/>
        <p:txBody>
          <a:bodyPr/>
          <a:lstStyle/>
          <a:p>
            <a:fld id="{9D0D92BC-42A9-434B-8530-ADBF4485E407}" type="datetimeFigureOut">
              <a:rPr lang="en-US" smtClean="0"/>
              <a:t>11/24/2024</a:t>
            </a:fld>
            <a:endParaRPr lang="en-US" dirty="0"/>
          </a:p>
        </p:txBody>
      </p:sp>
      <p:sp>
        <p:nvSpPr>
          <p:cNvPr id="5" name="Footer Placeholder 4">
            <a:extLst>
              <a:ext uri="{FF2B5EF4-FFF2-40B4-BE49-F238E27FC236}">
                <a16:creationId xmlns:a16="http://schemas.microsoft.com/office/drawing/2014/main" id="{BB9EFF51-4318-20EA-3A3A-8FE203B1A78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DCD9703-5BAD-DE95-98D9-0F30E7C09372}"/>
              </a:ext>
            </a:extLst>
          </p:cNvPr>
          <p:cNvSpPr>
            <a:spLocks noGrp="1"/>
          </p:cNvSpPr>
          <p:nvPr>
            <p:ph type="sldNum" sz="quarter" idx="12"/>
          </p:nvPr>
        </p:nvSpPr>
        <p:spPr/>
        <p:txBody>
          <a:bodyPr/>
          <a:lstStyle/>
          <a:p>
            <a:fld id="{A0289F9E-9962-4B7B-BA18-A15907CCC6BF}" type="slidenum">
              <a:rPr lang="en-US" smtClean="0"/>
              <a:t>‹#›</a:t>
            </a:fld>
            <a:endParaRPr lang="en-US" dirty="0"/>
          </a:p>
        </p:txBody>
      </p:sp>
    </p:spTree>
    <p:extLst>
      <p:ext uri="{BB962C8B-B14F-4D97-AF65-F5344CB8AC3E}">
        <p14:creationId xmlns:p14="http://schemas.microsoft.com/office/powerpoint/2010/main" val="1725441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532FD-157B-437C-E9D5-B66E8B3B19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90A51-A7E8-7A6A-5FD0-F9B250BE41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78C8B8-F999-7D95-435D-17CE6ACCDC87}"/>
              </a:ext>
            </a:extLst>
          </p:cNvPr>
          <p:cNvSpPr>
            <a:spLocks noGrp="1"/>
          </p:cNvSpPr>
          <p:nvPr>
            <p:ph type="dt" sz="half" idx="10"/>
          </p:nvPr>
        </p:nvSpPr>
        <p:spPr/>
        <p:txBody>
          <a:bodyPr/>
          <a:lstStyle/>
          <a:p>
            <a:fld id="{9D0D92BC-42A9-434B-8530-ADBF4485E407}" type="datetimeFigureOut">
              <a:rPr lang="en-US" smtClean="0"/>
              <a:t>11/24/2024</a:t>
            </a:fld>
            <a:endParaRPr lang="en-US" dirty="0"/>
          </a:p>
        </p:txBody>
      </p:sp>
      <p:sp>
        <p:nvSpPr>
          <p:cNvPr id="5" name="Footer Placeholder 4">
            <a:extLst>
              <a:ext uri="{FF2B5EF4-FFF2-40B4-BE49-F238E27FC236}">
                <a16:creationId xmlns:a16="http://schemas.microsoft.com/office/drawing/2014/main" id="{6E427265-C89C-937F-1DA3-F377F687705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76EB89E-4530-3632-3485-F481DB042ED2}"/>
              </a:ext>
            </a:extLst>
          </p:cNvPr>
          <p:cNvSpPr>
            <a:spLocks noGrp="1"/>
          </p:cNvSpPr>
          <p:nvPr>
            <p:ph type="sldNum" sz="quarter" idx="12"/>
          </p:nvPr>
        </p:nvSpPr>
        <p:spPr/>
        <p:txBody>
          <a:bodyPr/>
          <a:lstStyle/>
          <a:p>
            <a:fld id="{A0289F9E-9962-4B7B-BA18-A15907CCC6BF}" type="slidenum">
              <a:rPr lang="en-US" smtClean="0"/>
              <a:t>‹#›</a:t>
            </a:fld>
            <a:endParaRPr lang="en-US" dirty="0"/>
          </a:p>
        </p:txBody>
      </p:sp>
    </p:spTree>
    <p:extLst>
      <p:ext uri="{BB962C8B-B14F-4D97-AF65-F5344CB8AC3E}">
        <p14:creationId xmlns:p14="http://schemas.microsoft.com/office/powerpoint/2010/main" val="1771499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8056A-761D-1DBC-276A-2A46D153C03F}"/>
              </a:ext>
            </a:extLst>
          </p:cNvPr>
          <p:cNvSpPr>
            <a:spLocks noGrp="1"/>
          </p:cNvSpPr>
          <p:nvPr>
            <p:ph type="title"/>
          </p:nvPr>
        </p:nvSpPr>
        <p:spPr>
          <a:xfrm>
            <a:off x="1471613" y="1355763"/>
            <a:ext cx="6972300" cy="2255794"/>
          </a:xfrm>
        </p:spPr>
        <p:txBody>
          <a:bodyPr anchor="t">
            <a:normAutofit/>
          </a:bodyPr>
          <a:lstStyle>
            <a:lvl1pPr>
              <a:lnSpc>
                <a:spcPct val="110000"/>
              </a:lnSpc>
              <a:defRPr sz="3600"/>
            </a:lvl1pPr>
          </a:lstStyle>
          <a:p>
            <a:r>
              <a:rPr lang="en-US" dirty="0"/>
              <a:t>Click to edit Master title style</a:t>
            </a:r>
          </a:p>
        </p:txBody>
      </p:sp>
      <p:sp>
        <p:nvSpPr>
          <p:cNvPr id="3" name="Text Placeholder 2">
            <a:extLst>
              <a:ext uri="{FF2B5EF4-FFF2-40B4-BE49-F238E27FC236}">
                <a16:creationId xmlns:a16="http://schemas.microsoft.com/office/drawing/2014/main" id="{193904B3-6AC1-19D5-3EAE-2009A3B4CE65}"/>
              </a:ext>
            </a:extLst>
          </p:cNvPr>
          <p:cNvSpPr>
            <a:spLocks noGrp="1"/>
          </p:cNvSpPr>
          <p:nvPr>
            <p:ph type="body" idx="1"/>
          </p:nvPr>
        </p:nvSpPr>
        <p:spPr>
          <a:xfrm>
            <a:off x="1524000" y="4921820"/>
            <a:ext cx="5524500" cy="1150934"/>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9FA2A86D-493D-5BF6-8AA6-F1231E3BAE7D}"/>
              </a:ext>
            </a:extLst>
          </p:cNvPr>
          <p:cNvSpPr>
            <a:spLocks noGrp="1"/>
          </p:cNvSpPr>
          <p:nvPr>
            <p:ph type="dt" sz="half" idx="10"/>
          </p:nvPr>
        </p:nvSpPr>
        <p:spPr/>
        <p:txBody>
          <a:bodyPr/>
          <a:lstStyle/>
          <a:p>
            <a:fld id="{9D0D92BC-42A9-434B-8530-ADBF4485E407}" type="datetimeFigureOut">
              <a:rPr lang="en-US" smtClean="0"/>
              <a:t>11/24/2024</a:t>
            </a:fld>
            <a:endParaRPr lang="en-US" dirty="0"/>
          </a:p>
        </p:txBody>
      </p:sp>
      <p:sp>
        <p:nvSpPr>
          <p:cNvPr id="5" name="Footer Placeholder 4">
            <a:extLst>
              <a:ext uri="{FF2B5EF4-FFF2-40B4-BE49-F238E27FC236}">
                <a16:creationId xmlns:a16="http://schemas.microsoft.com/office/drawing/2014/main" id="{79CCCD76-6623-164A-7BFA-207AFA0576A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DA64312-1F20-5486-62B0-A8BB8829D6CA}"/>
              </a:ext>
            </a:extLst>
          </p:cNvPr>
          <p:cNvSpPr>
            <a:spLocks noGrp="1"/>
          </p:cNvSpPr>
          <p:nvPr>
            <p:ph type="sldNum" sz="quarter" idx="12"/>
          </p:nvPr>
        </p:nvSpPr>
        <p:spPr/>
        <p:txBody>
          <a:bodyPr/>
          <a:lstStyle/>
          <a:p>
            <a:fld id="{A0289F9E-9962-4B7B-BA18-A15907CCC6BF}" type="slidenum">
              <a:rPr lang="en-US" smtClean="0"/>
              <a:t>‹#›</a:t>
            </a:fld>
            <a:endParaRPr lang="en-US" dirty="0"/>
          </a:p>
        </p:txBody>
      </p:sp>
      <p:cxnSp>
        <p:nvCxnSpPr>
          <p:cNvPr id="14" name="Straight Connector 13">
            <a:extLst>
              <a:ext uri="{FF2B5EF4-FFF2-40B4-BE49-F238E27FC236}">
                <a16:creationId xmlns:a16="http://schemas.microsoft.com/office/drawing/2014/main" id="{4703F1C9-9114-4426-6F07-F7FF9CCD5FC4}"/>
              </a:ext>
            </a:extLst>
          </p:cNvPr>
          <p:cNvCxnSpPr>
            <a:cxnSpLocks/>
          </p:cNvCxnSpPr>
          <p:nvPr/>
        </p:nvCxnSpPr>
        <p:spPr>
          <a:xfrm>
            <a:off x="1638300" y="459663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0190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CFC4C-4D16-E5A8-F934-8B158F6F273C}"/>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779BDE54-F935-945D-3E4F-B659695E84DA}"/>
              </a:ext>
            </a:extLst>
          </p:cNvPr>
          <p:cNvSpPr>
            <a:spLocks noGrp="1"/>
          </p:cNvSpPr>
          <p:nvPr>
            <p:ph sz="half" idx="1"/>
          </p:nvPr>
        </p:nvSpPr>
        <p:spPr>
          <a:xfrm>
            <a:off x="952500" y="2286002"/>
            <a:ext cx="5067300" cy="389096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028F3710-E06B-05DE-937A-C92E52569E34}"/>
              </a:ext>
            </a:extLst>
          </p:cNvPr>
          <p:cNvSpPr>
            <a:spLocks noGrp="1"/>
          </p:cNvSpPr>
          <p:nvPr>
            <p:ph sz="half" idx="2"/>
          </p:nvPr>
        </p:nvSpPr>
        <p:spPr>
          <a:xfrm>
            <a:off x="6172200" y="2286001"/>
            <a:ext cx="5067300" cy="38909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7302EFD-42D3-11C1-677E-0E478B93F7B2}"/>
              </a:ext>
            </a:extLst>
          </p:cNvPr>
          <p:cNvSpPr>
            <a:spLocks noGrp="1"/>
          </p:cNvSpPr>
          <p:nvPr>
            <p:ph type="dt" sz="half" idx="10"/>
          </p:nvPr>
        </p:nvSpPr>
        <p:spPr/>
        <p:txBody>
          <a:bodyPr/>
          <a:lstStyle/>
          <a:p>
            <a:fld id="{9D0D92BC-42A9-434B-8530-ADBF4485E407}" type="datetimeFigureOut">
              <a:rPr lang="en-US" smtClean="0"/>
              <a:t>11/24/2024</a:t>
            </a:fld>
            <a:endParaRPr lang="en-US" dirty="0"/>
          </a:p>
        </p:txBody>
      </p:sp>
      <p:sp>
        <p:nvSpPr>
          <p:cNvPr id="6" name="Footer Placeholder 5">
            <a:extLst>
              <a:ext uri="{FF2B5EF4-FFF2-40B4-BE49-F238E27FC236}">
                <a16:creationId xmlns:a16="http://schemas.microsoft.com/office/drawing/2014/main" id="{224C2F08-0D93-B14B-6106-2925DF3E16B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9A5DE81-F2AB-CCB9-8B68-5E4F31011FF8}"/>
              </a:ext>
            </a:extLst>
          </p:cNvPr>
          <p:cNvSpPr>
            <a:spLocks noGrp="1"/>
          </p:cNvSpPr>
          <p:nvPr>
            <p:ph type="sldNum" sz="quarter" idx="12"/>
          </p:nvPr>
        </p:nvSpPr>
        <p:spPr/>
        <p:txBody>
          <a:bodyPr/>
          <a:lstStyle/>
          <a:p>
            <a:fld id="{A0289F9E-9962-4B7B-BA18-A15907CCC6BF}" type="slidenum">
              <a:rPr lang="en-US" smtClean="0"/>
              <a:t>‹#›</a:t>
            </a:fld>
            <a:endParaRPr lang="en-US" dirty="0"/>
          </a:p>
        </p:txBody>
      </p:sp>
    </p:spTree>
    <p:extLst>
      <p:ext uri="{BB962C8B-B14F-4D97-AF65-F5344CB8AC3E}">
        <p14:creationId xmlns:p14="http://schemas.microsoft.com/office/powerpoint/2010/main" val="1298178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2D81B-4E36-1511-E9A7-8FB931B41FCF}"/>
              </a:ext>
            </a:extLst>
          </p:cNvPr>
          <p:cNvSpPr>
            <a:spLocks noGrp="1"/>
          </p:cNvSpPr>
          <p:nvPr>
            <p:ph type="title"/>
          </p:nvPr>
        </p:nvSpPr>
        <p:spPr>
          <a:xfrm>
            <a:off x="952500" y="1004888"/>
            <a:ext cx="10287000" cy="90011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87FA73DE-183B-9473-20AD-2D3BFED8439F}"/>
              </a:ext>
            </a:extLst>
          </p:cNvPr>
          <p:cNvSpPr>
            <a:spLocks noGrp="1"/>
          </p:cNvSpPr>
          <p:nvPr>
            <p:ph type="body" idx="1"/>
          </p:nvPr>
        </p:nvSpPr>
        <p:spPr>
          <a:xfrm>
            <a:off x="952501" y="2085959"/>
            <a:ext cx="4886325" cy="590566"/>
          </a:xfrm>
        </p:spPr>
        <p:txBody>
          <a:bodyPr anchor="b">
            <a:normAutofit/>
          </a:bodyPr>
          <a:lstStyle>
            <a:lvl1pPr marL="0" indent="0">
              <a:buNone/>
              <a:defRPr sz="1800" b="0" cap="all" spc="30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D70FB3D-60AC-DEF2-4472-31B4E076CBCC}"/>
              </a:ext>
            </a:extLst>
          </p:cNvPr>
          <p:cNvSpPr>
            <a:spLocks noGrp="1"/>
          </p:cNvSpPr>
          <p:nvPr>
            <p:ph sz="half" idx="2"/>
          </p:nvPr>
        </p:nvSpPr>
        <p:spPr>
          <a:xfrm>
            <a:off x="952501" y="3048001"/>
            <a:ext cx="4886325" cy="32226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16E5BDB-B29C-788F-E2FB-6C154E8FE82E}"/>
              </a:ext>
            </a:extLst>
          </p:cNvPr>
          <p:cNvSpPr>
            <a:spLocks noGrp="1"/>
          </p:cNvSpPr>
          <p:nvPr>
            <p:ph type="body" sz="quarter" idx="3"/>
          </p:nvPr>
        </p:nvSpPr>
        <p:spPr>
          <a:xfrm>
            <a:off x="6353174" y="2085959"/>
            <a:ext cx="4886325" cy="590566"/>
          </a:xfrm>
        </p:spPr>
        <p:txBody>
          <a:bodyPr anchor="b">
            <a:normAutofit/>
          </a:bodyPr>
          <a:lstStyle>
            <a:lvl1pPr marL="0" indent="0">
              <a:buNone/>
              <a:defRPr sz="1800" b="0" cap="all" spc="30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513FF49-3276-24CA-BC81-FA92C0A9309A}"/>
              </a:ext>
            </a:extLst>
          </p:cNvPr>
          <p:cNvSpPr>
            <a:spLocks noGrp="1"/>
          </p:cNvSpPr>
          <p:nvPr>
            <p:ph sz="quarter" idx="4"/>
          </p:nvPr>
        </p:nvSpPr>
        <p:spPr>
          <a:xfrm>
            <a:off x="6353174" y="3048000"/>
            <a:ext cx="4886325" cy="32226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9E8FA1C8-C196-9BE1-F603-3FC17EDD91F8}"/>
              </a:ext>
            </a:extLst>
          </p:cNvPr>
          <p:cNvSpPr>
            <a:spLocks noGrp="1"/>
          </p:cNvSpPr>
          <p:nvPr>
            <p:ph type="dt" sz="half" idx="10"/>
          </p:nvPr>
        </p:nvSpPr>
        <p:spPr/>
        <p:txBody>
          <a:bodyPr/>
          <a:lstStyle/>
          <a:p>
            <a:fld id="{9D0D92BC-42A9-434B-8530-ADBF4485E407}" type="datetimeFigureOut">
              <a:rPr lang="en-US" smtClean="0"/>
              <a:t>11/24/2024</a:t>
            </a:fld>
            <a:endParaRPr lang="en-US" dirty="0"/>
          </a:p>
        </p:txBody>
      </p:sp>
      <p:sp>
        <p:nvSpPr>
          <p:cNvPr id="8" name="Footer Placeholder 7">
            <a:extLst>
              <a:ext uri="{FF2B5EF4-FFF2-40B4-BE49-F238E27FC236}">
                <a16:creationId xmlns:a16="http://schemas.microsoft.com/office/drawing/2014/main" id="{CFB79692-E142-E1D7-AD17-30C5F136575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90FCF2-7B78-2A2A-F878-58335FEA390C}"/>
              </a:ext>
            </a:extLst>
          </p:cNvPr>
          <p:cNvSpPr>
            <a:spLocks noGrp="1"/>
          </p:cNvSpPr>
          <p:nvPr>
            <p:ph type="sldNum" sz="quarter" idx="12"/>
          </p:nvPr>
        </p:nvSpPr>
        <p:spPr/>
        <p:txBody>
          <a:bodyPr/>
          <a:lstStyle/>
          <a:p>
            <a:fld id="{A0289F9E-9962-4B7B-BA18-A15907CCC6BF}" type="slidenum">
              <a:rPr lang="en-US" smtClean="0"/>
              <a:t>‹#›</a:t>
            </a:fld>
            <a:endParaRPr lang="en-US" dirty="0"/>
          </a:p>
        </p:txBody>
      </p:sp>
      <p:cxnSp>
        <p:nvCxnSpPr>
          <p:cNvPr id="11" name="Straight Connector 10">
            <a:extLst>
              <a:ext uri="{FF2B5EF4-FFF2-40B4-BE49-F238E27FC236}">
                <a16:creationId xmlns:a16="http://schemas.microsoft.com/office/drawing/2014/main" id="{BC2D0356-1ECF-682B-F87A-811BDD28B2CB}"/>
              </a:ext>
            </a:extLst>
          </p:cNvPr>
          <p:cNvCxnSpPr>
            <a:cxnSpLocks/>
          </p:cNvCxnSpPr>
          <p:nvPr/>
        </p:nvCxnSpPr>
        <p:spPr>
          <a:xfrm>
            <a:off x="1052513" y="287681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906CA06-9701-E645-C0A5-594B227B288F}"/>
              </a:ext>
            </a:extLst>
          </p:cNvPr>
          <p:cNvCxnSpPr>
            <a:cxnSpLocks/>
          </p:cNvCxnSpPr>
          <p:nvPr/>
        </p:nvCxnSpPr>
        <p:spPr>
          <a:xfrm>
            <a:off x="6435725" y="287681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9503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214DA-C0D4-E152-7F42-F6352C961E82}"/>
              </a:ext>
            </a:extLst>
          </p:cNvPr>
          <p:cNvSpPr>
            <a:spLocks noGrp="1"/>
          </p:cNvSpPr>
          <p:nvPr>
            <p:ph type="title"/>
          </p:nvPr>
        </p:nvSpPr>
        <p:spPr>
          <a:xfrm>
            <a:off x="1524000" y="914400"/>
            <a:ext cx="9715500" cy="9906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4EC2AA04-1E84-460C-F560-A228F930F0AF}"/>
              </a:ext>
            </a:extLst>
          </p:cNvPr>
          <p:cNvSpPr>
            <a:spLocks noGrp="1"/>
          </p:cNvSpPr>
          <p:nvPr>
            <p:ph type="dt" sz="half" idx="10"/>
          </p:nvPr>
        </p:nvSpPr>
        <p:spPr/>
        <p:txBody>
          <a:bodyPr/>
          <a:lstStyle/>
          <a:p>
            <a:fld id="{9D0D92BC-42A9-434B-8530-ADBF4485E407}" type="datetimeFigureOut">
              <a:rPr lang="en-US" smtClean="0"/>
              <a:t>11/24/2024</a:t>
            </a:fld>
            <a:endParaRPr lang="en-US" dirty="0"/>
          </a:p>
        </p:txBody>
      </p:sp>
      <p:sp>
        <p:nvSpPr>
          <p:cNvPr id="4" name="Footer Placeholder 3">
            <a:extLst>
              <a:ext uri="{FF2B5EF4-FFF2-40B4-BE49-F238E27FC236}">
                <a16:creationId xmlns:a16="http://schemas.microsoft.com/office/drawing/2014/main" id="{24AB260E-3910-7D1B-5074-24F5F0AB531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C2020F1-A878-9B80-6B4F-7D71406BBF38}"/>
              </a:ext>
            </a:extLst>
          </p:cNvPr>
          <p:cNvSpPr>
            <a:spLocks noGrp="1"/>
          </p:cNvSpPr>
          <p:nvPr>
            <p:ph type="sldNum" sz="quarter" idx="12"/>
          </p:nvPr>
        </p:nvSpPr>
        <p:spPr/>
        <p:txBody>
          <a:bodyPr/>
          <a:lstStyle/>
          <a:p>
            <a:fld id="{A0289F9E-9962-4B7B-BA18-A15907CCC6BF}" type="slidenum">
              <a:rPr lang="en-US" smtClean="0"/>
              <a:t>‹#›</a:t>
            </a:fld>
            <a:endParaRPr lang="en-US" dirty="0"/>
          </a:p>
        </p:txBody>
      </p:sp>
    </p:spTree>
    <p:extLst>
      <p:ext uri="{BB962C8B-B14F-4D97-AF65-F5344CB8AC3E}">
        <p14:creationId xmlns:p14="http://schemas.microsoft.com/office/powerpoint/2010/main" val="2008408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7652D6-7AE9-3E3B-5C1B-2B4399B150D5}"/>
              </a:ext>
            </a:extLst>
          </p:cNvPr>
          <p:cNvSpPr>
            <a:spLocks noGrp="1"/>
          </p:cNvSpPr>
          <p:nvPr>
            <p:ph type="dt" sz="half" idx="10"/>
          </p:nvPr>
        </p:nvSpPr>
        <p:spPr/>
        <p:txBody>
          <a:bodyPr/>
          <a:lstStyle/>
          <a:p>
            <a:fld id="{9D0D92BC-42A9-434B-8530-ADBF4485E407}" type="datetimeFigureOut">
              <a:rPr lang="en-US" smtClean="0"/>
              <a:t>11/24/2024</a:t>
            </a:fld>
            <a:endParaRPr lang="en-US" dirty="0"/>
          </a:p>
        </p:txBody>
      </p:sp>
      <p:sp>
        <p:nvSpPr>
          <p:cNvPr id="3" name="Footer Placeholder 2">
            <a:extLst>
              <a:ext uri="{FF2B5EF4-FFF2-40B4-BE49-F238E27FC236}">
                <a16:creationId xmlns:a16="http://schemas.microsoft.com/office/drawing/2014/main" id="{A9A7127E-2A63-6F45-4C40-83584363073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C56FB79-D9D1-5381-0019-E24F8B4DAAB2}"/>
              </a:ext>
            </a:extLst>
          </p:cNvPr>
          <p:cNvSpPr>
            <a:spLocks noGrp="1"/>
          </p:cNvSpPr>
          <p:nvPr>
            <p:ph type="sldNum" sz="quarter" idx="12"/>
          </p:nvPr>
        </p:nvSpPr>
        <p:spPr/>
        <p:txBody>
          <a:bodyPr/>
          <a:lstStyle/>
          <a:p>
            <a:fld id="{A0289F9E-9962-4B7B-BA18-A15907CCC6BF}" type="slidenum">
              <a:rPr lang="en-US" smtClean="0"/>
              <a:t>‹#›</a:t>
            </a:fld>
            <a:endParaRPr lang="en-US" dirty="0"/>
          </a:p>
        </p:txBody>
      </p:sp>
    </p:spTree>
    <p:extLst>
      <p:ext uri="{BB962C8B-B14F-4D97-AF65-F5344CB8AC3E}">
        <p14:creationId xmlns:p14="http://schemas.microsoft.com/office/powerpoint/2010/main" val="4051578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C23B5-7DA9-0E4F-DA39-4624DB8A252E}"/>
              </a:ext>
            </a:extLst>
          </p:cNvPr>
          <p:cNvSpPr>
            <a:spLocks noGrp="1"/>
          </p:cNvSpPr>
          <p:nvPr>
            <p:ph type="title"/>
          </p:nvPr>
        </p:nvSpPr>
        <p:spPr>
          <a:xfrm>
            <a:off x="1524000" y="1369065"/>
            <a:ext cx="3266536" cy="2312979"/>
          </a:xfrm>
        </p:spPr>
        <p:txBody>
          <a:bodyPr anchor="b">
            <a:noAutofit/>
          </a:bodyPr>
          <a:lstStyle>
            <a:lvl1pPr>
              <a:defRPr sz="2800"/>
            </a:lvl1pPr>
          </a:lstStyle>
          <a:p>
            <a:r>
              <a:rPr lang="en-US" dirty="0"/>
              <a:t>Click to edit Master title style</a:t>
            </a:r>
          </a:p>
        </p:txBody>
      </p:sp>
      <p:sp>
        <p:nvSpPr>
          <p:cNvPr id="3" name="Content Placeholder 2">
            <a:extLst>
              <a:ext uri="{FF2B5EF4-FFF2-40B4-BE49-F238E27FC236}">
                <a16:creationId xmlns:a16="http://schemas.microsoft.com/office/drawing/2014/main" id="{B94A5E77-518A-1FB9-B473-E19CADE04669}"/>
              </a:ext>
            </a:extLst>
          </p:cNvPr>
          <p:cNvSpPr>
            <a:spLocks noGrp="1"/>
          </p:cNvSpPr>
          <p:nvPr>
            <p:ph idx="1"/>
          </p:nvPr>
        </p:nvSpPr>
        <p:spPr>
          <a:xfrm>
            <a:off x="5624423" y="987425"/>
            <a:ext cx="5615077" cy="4873625"/>
          </a:xfrm>
        </p:spPr>
        <p:txBody>
          <a:bodyPr anchor="ct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365344F-7D06-2406-D113-D24587835D69}"/>
              </a:ext>
            </a:extLst>
          </p:cNvPr>
          <p:cNvSpPr>
            <a:spLocks noGrp="1"/>
          </p:cNvSpPr>
          <p:nvPr>
            <p:ph type="body" sz="half" idx="2"/>
          </p:nvPr>
        </p:nvSpPr>
        <p:spPr>
          <a:xfrm>
            <a:off x="1524000" y="3947801"/>
            <a:ext cx="3266536" cy="2382838"/>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22BE708-BAD0-A0A6-9332-9D2179E673FB}"/>
              </a:ext>
            </a:extLst>
          </p:cNvPr>
          <p:cNvSpPr>
            <a:spLocks noGrp="1"/>
          </p:cNvSpPr>
          <p:nvPr>
            <p:ph type="dt" sz="half" idx="10"/>
          </p:nvPr>
        </p:nvSpPr>
        <p:spPr/>
        <p:txBody>
          <a:bodyPr/>
          <a:lstStyle/>
          <a:p>
            <a:fld id="{9D0D92BC-42A9-434B-8530-ADBF4485E407}" type="datetimeFigureOut">
              <a:rPr lang="en-US" smtClean="0"/>
              <a:t>11/24/2024</a:t>
            </a:fld>
            <a:endParaRPr lang="en-US" dirty="0"/>
          </a:p>
        </p:txBody>
      </p:sp>
      <p:sp>
        <p:nvSpPr>
          <p:cNvPr id="6" name="Footer Placeholder 5">
            <a:extLst>
              <a:ext uri="{FF2B5EF4-FFF2-40B4-BE49-F238E27FC236}">
                <a16:creationId xmlns:a16="http://schemas.microsoft.com/office/drawing/2014/main" id="{F8A70050-9362-4EC4-6B73-3A38445B71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6CDA991-8608-CAB4-33FA-03D380D2F060}"/>
              </a:ext>
            </a:extLst>
          </p:cNvPr>
          <p:cNvSpPr>
            <a:spLocks noGrp="1"/>
          </p:cNvSpPr>
          <p:nvPr>
            <p:ph type="sldNum" sz="quarter" idx="12"/>
          </p:nvPr>
        </p:nvSpPr>
        <p:spPr/>
        <p:txBody>
          <a:bodyPr/>
          <a:lstStyle/>
          <a:p>
            <a:fld id="{A0289F9E-9962-4B7B-BA18-A15907CCC6BF}" type="slidenum">
              <a:rPr lang="en-US" smtClean="0"/>
              <a:t>‹#›</a:t>
            </a:fld>
            <a:endParaRPr lang="en-US" dirty="0"/>
          </a:p>
        </p:txBody>
      </p:sp>
    </p:spTree>
    <p:extLst>
      <p:ext uri="{BB962C8B-B14F-4D97-AF65-F5344CB8AC3E}">
        <p14:creationId xmlns:p14="http://schemas.microsoft.com/office/powerpoint/2010/main" val="2174565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7B837-332D-9100-E007-7DE279481410}"/>
              </a:ext>
            </a:extLst>
          </p:cNvPr>
          <p:cNvSpPr>
            <a:spLocks noGrp="1"/>
          </p:cNvSpPr>
          <p:nvPr>
            <p:ph type="title"/>
          </p:nvPr>
        </p:nvSpPr>
        <p:spPr>
          <a:xfrm>
            <a:off x="1523999" y="1385457"/>
            <a:ext cx="3312543" cy="2304288"/>
          </a:xfrm>
        </p:spPr>
        <p:txBody>
          <a:bodyPr anchor="b">
            <a:normAutofit/>
          </a:bodyPr>
          <a:lstStyle>
            <a:lvl1pPr>
              <a:defRPr sz="2800"/>
            </a:lvl1pPr>
          </a:lstStyle>
          <a:p>
            <a:r>
              <a:rPr lang="en-US" dirty="0"/>
              <a:t>Click to edit Master title style</a:t>
            </a:r>
          </a:p>
        </p:txBody>
      </p:sp>
      <p:sp>
        <p:nvSpPr>
          <p:cNvPr id="3" name="Picture Placeholder 2">
            <a:extLst>
              <a:ext uri="{FF2B5EF4-FFF2-40B4-BE49-F238E27FC236}">
                <a16:creationId xmlns:a16="http://schemas.microsoft.com/office/drawing/2014/main" id="{3E0DE983-0B0E-07CC-8C57-4EA529E27D19}"/>
              </a:ext>
            </a:extLst>
          </p:cNvPr>
          <p:cNvSpPr>
            <a:spLocks noGrp="1"/>
          </p:cNvSpPr>
          <p:nvPr>
            <p:ph type="pic" idx="1"/>
          </p:nvPr>
        </p:nvSpPr>
        <p:spPr>
          <a:xfrm>
            <a:off x="5624423" y="957263"/>
            <a:ext cx="5372189" cy="4962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4CAB867-3FC6-5007-61B0-D9B7E5B0CED6}"/>
              </a:ext>
            </a:extLst>
          </p:cNvPr>
          <p:cNvSpPr>
            <a:spLocks noGrp="1"/>
          </p:cNvSpPr>
          <p:nvPr>
            <p:ph type="body" sz="half" idx="2"/>
          </p:nvPr>
        </p:nvSpPr>
        <p:spPr>
          <a:xfrm>
            <a:off x="1524000" y="3958315"/>
            <a:ext cx="3312542" cy="1961473"/>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6FC7E0F-BFE1-7134-163B-B777970B762A}"/>
              </a:ext>
            </a:extLst>
          </p:cNvPr>
          <p:cNvSpPr>
            <a:spLocks noGrp="1"/>
          </p:cNvSpPr>
          <p:nvPr>
            <p:ph type="dt" sz="half" idx="10"/>
          </p:nvPr>
        </p:nvSpPr>
        <p:spPr/>
        <p:txBody>
          <a:bodyPr/>
          <a:lstStyle/>
          <a:p>
            <a:fld id="{9D0D92BC-42A9-434B-8530-ADBF4485E407}" type="datetimeFigureOut">
              <a:rPr lang="en-US" smtClean="0"/>
              <a:t>11/24/2024</a:t>
            </a:fld>
            <a:endParaRPr lang="en-US" dirty="0"/>
          </a:p>
        </p:txBody>
      </p:sp>
      <p:sp>
        <p:nvSpPr>
          <p:cNvPr id="6" name="Footer Placeholder 5">
            <a:extLst>
              <a:ext uri="{FF2B5EF4-FFF2-40B4-BE49-F238E27FC236}">
                <a16:creationId xmlns:a16="http://schemas.microsoft.com/office/drawing/2014/main" id="{AD395D0B-4F98-F3BE-FB23-22D8C5D41F1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2FB2E3D-2188-B7A9-0ECE-978147358479}"/>
              </a:ext>
            </a:extLst>
          </p:cNvPr>
          <p:cNvSpPr>
            <a:spLocks noGrp="1"/>
          </p:cNvSpPr>
          <p:nvPr>
            <p:ph type="sldNum" sz="quarter" idx="12"/>
          </p:nvPr>
        </p:nvSpPr>
        <p:spPr/>
        <p:txBody>
          <a:bodyPr/>
          <a:lstStyle/>
          <a:p>
            <a:fld id="{A0289F9E-9962-4B7B-BA18-A15907CCC6BF}" type="slidenum">
              <a:rPr lang="en-US" smtClean="0"/>
              <a:t>‹#›</a:t>
            </a:fld>
            <a:endParaRPr lang="en-US" dirty="0"/>
          </a:p>
        </p:txBody>
      </p:sp>
    </p:spTree>
    <p:extLst>
      <p:ext uri="{BB962C8B-B14F-4D97-AF65-F5344CB8AC3E}">
        <p14:creationId xmlns:p14="http://schemas.microsoft.com/office/powerpoint/2010/main" val="1651119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5258B98-3BD5-0A20-B0E7-944EAEB2654A}"/>
              </a:ext>
            </a:extLst>
          </p:cNvPr>
          <p:cNvSpPr/>
          <p:nvPr/>
        </p:nvSpPr>
        <p:spPr>
          <a:xfrm>
            <a:off x="0" y="3510612"/>
            <a:ext cx="12192000" cy="3347388"/>
          </a:xfrm>
          <a:prstGeom prst="rect">
            <a:avLst/>
          </a:prstGeom>
          <a:gradFill>
            <a:gsLst>
              <a:gs pos="14000">
                <a:schemeClr val="accent1">
                  <a:lumMod val="60000"/>
                  <a:lumOff val="40000"/>
                  <a:alpha val="0"/>
                </a:schemeClr>
              </a:gs>
              <a:gs pos="100000">
                <a:schemeClr val="accent1">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C0D404C1-E8A5-65FC-C068-21EA0397ED63}"/>
              </a:ext>
            </a:extLst>
          </p:cNvPr>
          <p:cNvSpPr>
            <a:spLocks noGrp="1"/>
          </p:cNvSpPr>
          <p:nvPr>
            <p:ph type="title"/>
          </p:nvPr>
        </p:nvSpPr>
        <p:spPr>
          <a:xfrm>
            <a:off x="952500" y="757238"/>
            <a:ext cx="10287000" cy="1147762"/>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26DCFD78-F171-BA47-AAF3-C6EB75F94C78}"/>
              </a:ext>
            </a:extLst>
          </p:cNvPr>
          <p:cNvSpPr>
            <a:spLocks noGrp="1"/>
          </p:cNvSpPr>
          <p:nvPr>
            <p:ph type="body" idx="1"/>
          </p:nvPr>
        </p:nvSpPr>
        <p:spPr>
          <a:xfrm>
            <a:off x="952500" y="2285997"/>
            <a:ext cx="10287000" cy="389096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5965A77-B1AB-D608-A6C5-F0F99B6913D8}"/>
              </a:ext>
            </a:extLst>
          </p:cNvPr>
          <p:cNvSpPr>
            <a:spLocks noGrp="1"/>
          </p:cNvSpPr>
          <p:nvPr>
            <p:ph type="dt" sz="half" idx="2"/>
          </p:nvPr>
        </p:nvSpPr>
        <p:spPr>
          <a:xfrm rot="5400000">
            <a:off x="10568087" y="4756249"/>
            <a:ext cx="2476307" cy="365125"/>
          </a:xfrm>
          <a:prstGeom prst="rect">
            <a:avLst/>
          </a:prstGeom>
        </p:spPr>
        <p:txBody>
          <a:bodyPr vert="horz" lIns="91440" tIns="45720" rIns="91440" bIns="45720" rtlCol="0" anchor="ctr"/>
          <a:lstStyle>
            <a:lvl1pPr algn="l">
              <a:defRPr sz="700" b="1" cap="all" spc="300" baseline="0">
                <a:solidFill>
                  <a:schemeClr val="tx1"/>
                </a:solidFill>
              </a:defRPr>
            </a:lvl1pPr>
          </a:lstStyle>
          <a:p>
            <a:fld id="{9D0D92BC-42A9-434B-8530-ADBF4485E407}" type="datetimeFigureOut">
              <a:rPr lang="en-US" smtClean="0"/>
              <a:pPr/>
              <a:t>11/24/2024</a:t>
            </a:fld>
            <a:endParaRPr lang="en-US" dirty="0"/>
          </a:p>
        </p:txBody>
      </p:sp>
      <p:sp>
        <p:nvSpPr>
          <p:cNvPr id="5" name="Footer Placeholder 4">
            <a:extLst>
              <a:ext uri="{FF2B5EF4-FFF2-40B4-BE49-F238E27FC236}">
                <a16:creationId xmlns:a16="http://schemas.microsoft.com/office/drawing/2014/main" id="{05DE34E5-5E9B-7786-05B5-B93241EE2F42}"/>
              </a:ext>
            </a:extLst>
          </p:cNvPr>
          <p:cNvSpPr>
            <a:spLocks noGrp="1"/>
          </p:cNvSpPr>
          <p:nvPr>
            <p:ph type="ftr" sz="quarter" idx="3"/>
          </p:nvPr>
        </p:nvSpPr>
        <p:spPr>
          <a:xfrm rot="5400000">
            <a:off x="10589519" y="1758059"/>
            <a:ext cx="2433442" cy="365125"/>
          </a:xfrm>
          <a:prstGeom prst="rect">
            <a:avLst/>
          </a:prstGeom>
        </p:spPr>
        <p:txBody>
          <a:bodyPr vert="horz" lIns="91440" tIns="45720" rIns="91440" bIns="45720" rtlCol="0" anchor="ctr"/>
          <a:lstStyle>
            <a:lvl1pPr algn="r">
              <a:defRPr sz="7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525CD4B-611E-32FA-419D-326099EEF340}"/>
              </a:ext>
            </a:extLst>
          </p:cNvPr>
          <p:cNvSpPr>
            <a:spLocks noGrp="1"/>
          </p:cNvSpPr>
          <p:nvPr>
            <p:ph type="sldNum" sz="quarter" idx="4"/>
          </p:nvPr>
        </p:nvSpPr>
        <p:spPr>
          <a:xfrm>
            <a:off x="11539542" y="3246437"/>
            <a:ext cx="533399" cy="365125"/>
          </a:xfrm>
          <a:prstGeom prst="rect">
            <a:avLst/>
          </a:prstGeom>
        </p:spPr>
        <p:txBody>
          <a:bodyPr vert="horz" lIns="91440" tIns="45720" rIns="91440" bIns="45720" rtlCol="0" anchor="ctr"/>
          <a:lstStyle>
            <a:lvl1pPr algn="ctr">
              <a:defRPr sz="1600" b="1" cap="all" baseline="0">
                <a:solidFill>
                  <a:schemeClr val="tx1"/>
                </a:solidFill>
                <a:latin typeface="+mj-lt"/>
              </a:defRPr>
            </a:lvl1pPr>
          </a:lstStyle>
          <a:p>
            <a:fld id="{A0289F9E-9962-4B7B-BA18-A15907CCC6BF}" type="slidenum">
              <a:rPr lang="en-US" smtClean="0"/>
              <a:pPr/>
              <a:t>‹#›</a:t>
            </a:fld>
            <a:endParaRPr lang="en-US" dirty="0"/>
          </a:p>
        </p:txBody>
      </p:sp>
    </p:spTree>
    <p:extLst>
      <p:ext uri="{BB962C8B-B14F-4D97-AF65-F5344CB8AC3E}">
        <p14:creationId xmlns:p14="http://schemas.microsoft.com/office/powerpoint/2010/main" val="2778019213"/>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txStyles>
    <p:titleStyle>
      <a:lvl1pPr algn="l" defTabSz="914400" rtl="0" eaLnBrk="1" latinLnBrk="0" hangingPunct="1">
        <a:lnSpc>
          <a:spcPct val="120000"/>
        </a:lnSpc>
        <a:spcBef>
          <a:spcPct val="0"/>
        </a:spcBef>
        <a:buNone/>
        <a:defRPr sz="2800" b="1" kern="1200" cap="all" spc="6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56032"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21208"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39496"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32104"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F55FD1-95FA-98DA-84AA-145D29A533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n abstract burst of blue and pink">
            <a:extLst>
              <a:ext uri="{FF2B5EF4-FFF2-40B4-BE49-F238E27FC236}">
                <a16:creationId xmlns:a16="http://schemas.microsoft.com/office/drawing/2014/main" id="{019C15E3-E524-846F-92A1-C257D0E3DBC6}"/>
              </a:ext>
            </a:extLst>
          </p:cNvPr>
          <p:cNvPicPr>
            <a:picLocks noChangeAspect="1"/>
          </p:cNvPicPr>
          <p:nvPr/>
        </p:nvPicPr>
        <p:blipFill>
          <a:blip r:embed="rId2">
            <a:alphaModFix/>
          </a:blip>
          <a:srcRect/>
          <a:stretch/>
        </p:blipFill>
        <p:spPr>
          <a:xfrm>
            <a:off x="0" y="1"/>
            <a:ext cx="12192001" cy="6857999"/>
          </a:xfrm>
          <a:prstGeom prst="rect">
            <a:avLst/>
          </a:prstGeom>
        </p:spPr>
      </p:pic>
      <p:sp>
        <p:nvSpPr>
          <p:cNvPr id="11" name="Rectangle 10">
            <a:extLst>
              <a:ext uri="{FF2B5EF4-FFF2-40B4-BE49-F238E27FC236}">
                <a16:creationId xmlns:a16="http://schemas.microsoft.com/office/drawing/2014/main" id="{3AC9EE06-57AF-0FF5-450C-2A606C23B8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375140"/>
            <a:ext cx="12192000" cy="4488388"/>
          </a:xfrm>
          <a:prstGeom prst="rect">
            <a:avLst/>
          </a:prstGeom>
          <a:gradFill>
            <a:gsLst>
              <a:gs pos="0">
                <a:schemeClr val="accent1">
                  <a:lumMod val="60000"/>
                  <a:lumOff val="40000"/>
                  <a:alpha val="0"/>
                </a:schemeClr>
              </a:gs>
              <a:gs pos="61814">
                <a:schemeClr val="accent1">
                  <a:lumMod val="60000"/>
                  <a:lumOff val="40000"/>
                  <a:alpha val="89000"/>
                </a:schemeClr>
              </a:gs>
              <a:gs pos="94000">
                <a:schemeClr val="accent1">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B7A568A-AA94-9A9E-9DF1-4608C0A8ED0E}"/>
              </a:ext>
            </a:extLst>
          </p:cNvPr>
          <p:cNvSpPr>
            <a:spLocks noGrp="1"/>
          </p:cNvSpPr>
          <p:nvPr>
            <p:ph type="ctrTitle"/>
          </p:nvPr>
        </p:nvSpPr>
        <p:spPr>
          <a:xfrm>
            <a:off x="424775" y="1155978"/>
            <a:ext cx="11342450" cy="688047"/>
          </a:xfrm>
        </p:spPr>
        <p:txBody>
          <a:bodyPr>
            <a:noAutofit/>
          </a:bodyPr>
          <a:lstStyle/>
          <a:p>
            <a:pPr algn="ctr"/>
            <a:r>
              <a:rPr lang="en-US" sz="4800" b="1" dirty="0">
                <a:effectLst/>
                <a:latin typeface="Calibri" panose="020F0502020204030204" pitchFamily="34" charset="0"/>
                <a:ea typeface="Aptos" panose="020B0004020202020204" pitchFamily="34" charset="0"/>
                <a:cs typeface="Calibri" panose="020F0502020204030204" pitchFamily="34" charset="0"/>
              </a:rPr>
              <a:t>Growing Through Adversity</a:t>
            </a:r>
            <a:endParaRPr lang="en-US" sz="4800" dirty="0">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04C4C7C6-CBAF-CCA6-23F6-756526ABFC67}"/>
              </a:ext>
            </a:extLst>
          </p:cNvPr>
          <p:cNvSpPr>
            <a:spLocks noGrp="1"/>
          </p:cNvSpPr>
          <p:nvPr>
            <p:ph type="subTitle" idx="1"/>
          </p:nvPr>
        </p:nvSpPr>
        <p:spPr>
          <a:xfrm>
            <a:off x="2364767" y="371979"/>
            <a:ext cx="7172325" cy="756045"/>
          </a:xfrm>
        </p:spPr>
        <p:txBody>
          <a:bodyPr>
            <a:noAutofit/>
          </a:bodyPr>
          <a:lstStyle/>
          <a:p>
            <a:pPr algn="ctr"/>
            <a:r>
              <a:rPr lang="en-US" sz="3200" b="1" dirty="0">
                <a:latin typeface="Calibri" panose="020F0502020204030204" pitchFamily="34" charset="0"/>
                <a:cs typeface="Calibri" panose="020F0502020204030204" pitchFamily="34" charset="0"/>
              </a:rPr>
              <a:t>TRUSTING GOD - Jerry Bridges</a:t>
            </a:r>
          </a:p>
        </p:txBody>
      </p:sp>
      <p:cxnSp>
        <p:nvCxnSpPr>
          <p:cNvPr id="13" name="Straight Connector 12">
            <a:extLst>
              <a:ext uri="{FF2B5EF4-FFF2-40B4-BE49-F238E27FC236}">
                <a16:creationId xmlns:a16="http://schemas.microsoft.com/office/drawing/2014/main" id="{313FECB8-44EE-4A45-9F7B-66ECF1C3C88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6825" y="5292529"/>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ubtitle 2">
            <a:extLst>
              <a:ext uri="{FF2B5EF4-FFF2-40B4-BE49-F238E27FC236}">
                <a16:creationId xmlns:a16="http://schemas.microsoft.com/office/drawing/2014/main" id="{53E8E50B-7BD8-6863-1250-33C31012F8A1}"/>
              </a:ext>
            </a:extLst>
          </p:cNvPr>
          <p:cNvSpPr txBox="1">
            <a:spLocks/>
          </p:cNvSpPr>
          <p:nvPr/>
        </p:nvSpPr>
        <p:spPr>
          <a:xfrm>
            <a:off x="-1" y="5702022"/>
            <a:ext cx="2286001" cy="441554"/>
          </a:xfrm>
          <a:prstGeom prst="rect">
            <a:avLst/>
          </a:prstGeom>
        </p:spPr>
        <p:txBody>
          <a:bodyPr vert="horz" lIns="91440" tIns="45720" rIns="91440" bIns="45720" rtlCol="0">
            <a:noAutofit/>
          </a:bodyPr>
          <a:lstStyle>
            <a:lvl1pPr marL="0" indent="0" algn="l"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Tx/>
              <a:buNone/>
              <a:defRPr sz="2000" b="1"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Tx/>
              <a:buNone/>
              <a:defRPr sz="1600" b="1"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dirty="0">
                <a:latin typeface="Calibri" panose="020F0502020204030204" pitchFamily="34" charset="0"/>
                <a:cs typeface="Calibri" panose="020F0502020204030204" pitchFamily="34" charset="0"/>
              </a:rPr>
              <a:t>Richard Montaperto</a:t>
            </a:r>
          </a:p>
        </p:txBody>
      </p:sp>
      <p:sp>
        <p:nvSpPr>
          <p:cNvPr id="6" name="Subtitle 2">
            <a:extLst>
              <a:ext uri="{FF2B5EF4-FFF2-40B4-BE49-F238E27FC236}">
                <a16:creationId xmlns:a16="http://schemas.microsoft.com/office/drawing/2014/main" id="{FFDB4485-8378-E239-44C1-23C047A3CF14}"/>
              </a:ext>
            </a:extLst>
          </p:cNvPr>
          <p:cNvSpPr txBox="1">
            <a:spLocks/>
          </p:cNvSpPr>
          <p:nvPr/>
        </p:nvSpPr>
        <p:spPr>
          <a:xfrm>
            <a:off x="0" y="6111514"/>
            <a:ext cx="11488366" cy="441554"/>
          </a:xfrm>
          <a:prstGeom prst="rect">
            <a:avLst/>
          </a:prstGeom>
        </p:spPr>
        <p:txBody>
          <a:bodyPr vert="horz" lIns="91440" tIns="45720" rIns="91440" bIns="45720" rtlCol="0">
            <a:noAutofit/>
          </a:bodyPr>
          <a:lstStyle>
            <a:lvl1pPr marL="0" indent="0" algn="l"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Tx/>
              <a:buNone/>
              <a:defRPr sz="2000" b="1"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Tx/>
              <a:buNone/>
              <a:defRPr sz="1600" b="1"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dirty="0">
                <a:latin typeface="Calibri" panose="020F0502020204030204" pitchFamily="34" charset="0"/>
                <a:cs typeface="Calibri" panose="020F0502020204030204" pitchFamily="34" charset="0"/>
              </a:rPr>
              <a:t>All Scriptures quotes from the NASB                                                                                                   Sunday, November 24 2024</a:t>
            </a:r>
          </a:p>
        </p:txBody>
      </p:sp>
    </p:spTree>
    <p:extLst>
      <p:ext uri="{BB962C8B-B14F-4D97-AF65-F5344CB8AC3E}">
        <p14:creationId xmlns:p14="http://schemas.microsoft.com/office/powerpoint/2010/main" val="3133316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A2F62-011C-244E-2681-A9886A61C5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F5DCEB-6988-61BD-12D9-10F1756AB65A}"/>
              </a:ext>
            </a:extLst>
          </p:cNvPr>
          <p:cNvSpPr>
            <a:spLocks noGrp="1"/>
          </p:cNvSpPr>
          <p:nvPr>
            <p:ph type="title"/>
          </p:nvPr>
        </p:nvSpPr>
        <p:spPr>
          <a:xfrm>
            <a:off x="952500" y="408661"/>
            <a:ext cx="10287000" cy="1215857"/>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 </a:t>
            </a:r>
            <a:r>
              <a:rPr lang="en-US" sz="3200" b="1" cap="none" dirty="0">
                <a:effectLst/>
                <a:latin typeface="Calibri" panose="020F0502020204030204" pitchFamily="34" charset="0"/>
                <a:ea typeface="Aptos" panose="020B0004020202020204" pitchFamily="34" charset="0"/>
                <a:cs typeface="Calibri" panose="020F0502020204030204" pitchFamily="34" charset="0"/>
              </a:rPr>
              <a:t>Introduction</a:t>
            </a:r>
            <a:endParaRPr lang="en-US" sz="3600" dirty="0"/>
          </a:p>
        </p:txBody>
      </p:sp>
      <p:sp>
        <p:nvSpPr>
          <p:cNvPr id="3" name="Content Placeholder 2">
            <a:extLst>
              <a:ext uri="{FF2B5EF4-FFF2-40B4-BE49-F238E27FC236}">
                <a16:creationId xmlns:a16="http://schemas.microsoft.com/office/drawing/2014/main" id="{331EB263-5F10-0D51-9A15-9A4895C374A1}"/>
              </a:ext>
            </a:extLst>
          </p:cNvPr>
          <p:cNvSpPr>
            <a:spLocks noGrp="1"/>
          </p:cNvSpPr>
          <p:nvPr>
            <p:ph idx="1"/>
          </p:nvPr>
        </p:nvSpPr>
        <p:spPr>
          <a:xfrm>
            <a:off x="952500" y="1838528"/>
            <a:ext cx="10287000" cy="4610810"/>
          </a:xfrm>
        </p:spPr>
        <p:txBody>
          <a:bodyPr>
            <a:normAutofit/>
          </a:bodyPr>
          <a:lstStyle/>
          <a:p>
            <a:pPr marL="457200" indent="-4572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Why would we obey His command to joyfully endure a trial?</a:t>
            </a:r>
          </a:p>
          <a:p>
            <a:pPr indent="-4572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We are called to embrace the trial for the goal</a:t>
            </a:r>
          </a:p>
          <a:p>
            <a:pPr indent="-457200">
              <a:lnSpc>
                <a:spcPct val="115000"/>
              </a:lnSpc>
              <a:spcAft>
                <a:spcPts val="800"/>
              </a:spcAft>
            </a:pPr>
            <a:r>
              <a:rPr lang="en-US" sz="3600" kern="100" dirty="0">
                <a:latin typeface="Calibri" panose="020F0502020204030204" pitchFamily="34" charset="0"/>
                <a:ea typeface="Times New Roman" panose="02020603050405020304" pitchFamily="18" charset="0"/>
                <a:cs typeface="Calibri" panose="020F0502020204030204" pitchFamily="34" charset="0"/>
              </a:rPr>
              <a:t>His glory and t</a:t>
            </a: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he growth of Christ in us</a:t>
            </a:r>
          </a:p>
          <a:p>
            <a:pPr marL="457200" indent="-4572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Look past the suffering to the </a:t>
            </a:r>
            <a:r>
              <a:rPr lang="en-US" sz="3600" kern="100" dirty="0">
                <a:latin typeface="Calibri" panose="020F0502020204030204" pitchFamily="34" charset="0"/>
                <a:ea typeface="Times New Roman" panose="02020603050405020304" pitchFamily="18" charset="0"/>
                <a:cs typeface="Calibri" panose="020F0502020204030204" pitchFamily="34" charset="0"/>
              </a:rPr>
              <a:t>prize (as did our Lord on the cross)</a:t>
            </a:r>
            <a:endParaRPr lang="en-US" sz="3600" kern="100"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898845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FBC1DC-12B4-A493-4ED1-29ACC379FD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A96F3C-0EAF-B2CC-0B3F-3EEACA5EEC01}"/>
              </a:ext>
            </a:extLst>
          </p:cNvPr>
          <p:cNvSpPr>
            <a:spLocks noGrp="1"/>
          </p:cNvSpPr>
          <p:nvPr>
            <p:ph type="title"/>
          </p:nvPr>
        </p:nvSpPr>
        <p:spPr>
          <a:xfrm>
            <a:off x="952500" y="408661"/>
            <a:ext cx="10287000" cy="116721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 </a:t>
            </a:r>
            <a:r>
              <a:rPr lang="en-US" sz="3200" b="1" cap="none" dirty="0">
                <a:effectLst/>
                <a:latin typeface="Calibri" panose="020F0502020204030204" pitchFamily="34" charset="0"/>
                <a:ea typeface="Aptos" panose="020B0004020202020204" pitchFamily="34" charset="0"/>
                <a:cs typeface="Calibri" panose="020F0502020204030204" pitchFamily="34" charset="0"/>
              </a:rPr>
              <a:t>Introduction</a:t>
            </a:r>
            <a:endParaRPr lang="en-US" sz="3600" dirty="0"/>
          </a:p>
        </p:txBody>
      </p:sp>
      <p:sp>
        <p:nvSpPr>
          <p:cNvPr id="3" name="Content Placeholder 2">
            <a:extLst>
              <a:ext uri="{FF2B5EF4-FFF2-40B4-BE49-F238E27FC236}">
                <a16:creationId xmlns:a16="http://schemas.microsoft.com/office/drawing/2014/main" id="{B10C4877-0C7D-34A5-A738-FE8D6E612EF8}"/>
              </a:ext>
            </a:extLst>
          </p:cNvPr>
          <p:cNvSpPr>
            <a:spLocks noGrp="1"/>
          </p:cNvSpPr>
          <p:nvPr>
            <p:ph idx="1"/>
          </p:nvPr>
        </p:nvSpPr>
        <p:spPr>
          <a:xfrm>
            <a:off x="1108143" y="1819074"/>
            <a:ext cx="10287000" cy="4095344"/>
          </a:xfrm>
        </p:spPr>
        <p:txBody>
          <a:bodyPr>
            <a:normAutofit/>
          </a:bodyPr>
          <a:lstStyle/>
          <a:p>
            <a:pPr marL="0" marR="0" indent="0">
              <a:lnSpc>
                <a:spcPct val="115000"/>
              </a:lnSpc>
              <a:spcBef>
                <a:spcPts val="0"/>
              </a:spcBef>
              <a:buNone/>
            </a:pPr>
            <a:r>
              <a:rPr lang="en-US" sz="3600" b="1" u="sng" kern="100" dirty="0">
                <a:effectLst/>
                <a:latin typeface="Calibri" panose="020F0502020204030204" pitchFamily="34" charset="0"/>
                <a:ea typeface="Times New Roman" panose="02020603050405020304" pitchFamily="18" charset="0"/>
                <a:cs typeface="Calibri" panose="020F0502020204030204" pitchFamily="34" charset="0"/>
              </a:rPr>
              <a:t>Hebrews 12:2</a:t>
            </a:r>
          </a:p>
          <a:p>
            <a:pPr marL="0" marR="0" indent="0">
              <a:lnSpc>
                <a:spcPct val="115000"/>
              </a:lnSpc>
              <a:spcBef>
                <a:spcPts val="0"/>
              </a:spcBef>
              <a:buNone/>
            </a:pPr>
            <a:r>
              <a:rPr lang="en-US" sz="3600" b="1" kern="100" dirty="0">
                <a:effectLst/>
                <a:latin typeface="Calibri" panose="020F0502020204030204" pitchFamily="34" charset="0"/>
                <a:ea typeface="Times New Roman" panose="02020603050405020304" pitchFamily="18" charset="0"/>
                <a:cs typeface="Calibri" panose="020F0502020204030204" pitchFamily="34" charset="0"/>
              </a:rPr>
              <a:t>…fixing our eyes on Jesus, the author and perfecter of faith, who for the joy set before Him endured the cross, despising the shame, and has sat down at the right hand of the throne of God.</a:t>
            </a:r>
          </a:p>
          <a:p>
            <a:pPr marL="0" marR="0" indent="0">
              <a:lnSpc>
                <a:spcPct val="115000"/>
              </a:lnSpc>
              <a:spcAft>
                <a:spcPts val="800"/>
              </a:spcAft>
              <a:buNone/>
            </a:pPr>
            <a:endParaRPr lang="en-US" sz="1800" kern="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1583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88D494-6880-957D-793E-C825D7C544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7334AE-02CE-B94C-7C8B-1B0423DE7906}"/>
              </a:ext>
            </a:extLst>
          </p:cNvPr>
          <p:cNvSpPr>
            <a:spLocks noGrp="1"/>
          </p:cNvSpPr>
          <p:nvPr>
            <p:ph type="title"/>
          </p:nvPr>
        </p:nvSpPr>
        <p:spPr>
          <a:xfrm>
            <a:off x="952500" y="408661"/>
            <a:ext cx="10287000" cy="1215857"/>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 </a:t>
            </a:r>
            <a:r>
              <a:rPr lang="en-US" sz="3200" b="1" cap="none" dirty="0">
                <a:effectLst/>
                <a:latin typeface="Calibri" panose="020F0502020204030204" pitchFamily="34" charset="0"/>
                <a:ea typeface="Aptos" panose="020B0004020202020204" pitchFamily="34" charset="0"/>
                <a:cs typeface="Calibri" panose="020F0502020204030204" pitchFamily="34" charset="0"/>
              </a:rPr>
              <a:t>Introduction</a:t>
            </a:r>
            <a:endParaRPr lang="en-US" sz="3600" dirty="0"/>
          </a:p>
        </p:txBody>
      </p:sp>
      <p:sp>
        <p:nvSpPr>
          <p:cNvPr id="3" name="Content Placeholder 2">
            <a:extLst>
              <a:ext uri="{FF2B5EF4-FFF2-40B4-BE49-F238E27FC236}">
                <a16:creationId xmlns:a16="http://schemas.microsoft.com/office/drawing/2014/main" id="{30D86382-52C0-47CE-51DD-F3BA0860850B}"/>
              </a:ext>
            </a:extLst>
          </p:cNvPr>
          <p:cNvSpPr>
            <a:spLocks noGrp="1"/>
          </p:cNvSpPr>
          <p:nvPr>
            <p:ph idx="1"/>
          </p:nvPr>
        </p:nvSpPr>
        <p:spPr>
          <a:xfrm>
            <a:off x="952500" y="2266545"/>
            <a:ext cx="10287000" cy="3715966"/>
          </a:xfrm>
        </p:spPr>
        <p:txBody>
          <a:bodyPr>
            <a:normAutofit/>
          </a:bodyPr>
          <a:lstStyle/>
          <a:p>
            <a:pPr indent="-4572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We are called to face trials as He did. </a:t>
            </a:r>
          </a:p>
          <a:p>
            <a:pPr indent="-4572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The disciple is not greater than his/her Master</a:t>
            </a:r>
          </a:p>
          <a:p>
            <a:pPr indent="-4572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He is the template, our example</a:t>
            </a:r>
          </a:p>
          <a:p>
            <a:pPr indent="-4572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We are to emulate Him in all circumstances</a:t>
            </a:r>
          </a:p>
          <a:p>
            <a:pPr>
              <a:lnSpc>
                <a:spcPct val="115000"/>
              </a:lnSpc>
              <a:spcAft>
                <a:spcPts val="800"/>
              </a:spcAft>
            </a:pPr>
            <a:endParaRPr lang="en-US" sz="3600" kern="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9504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2F8301-B151-84E5-629A-50544BC697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303A62-8693-AAE2-DAFD-9C6B160FC7A8}"/>
              </a:ext>
            </a:extLst>
          </p:cNvPr>
          <p:cNvSpPr>
            <a:spLocks noGrp="1"/>
          </p:cNvSpPr>
          <p:nvPr>
            <p:ph type="title"/>
          </p:nvPr>
        </p:nvSpPr>
        <p:spPr>
          <a:xfrm>
            <a:off x="952500" y="408661"/>
            <a:ext cx="10287000" cy="1225585"/>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 </a:t>
            </a:r>
            <a:r>
              <a:rPr lang="en-US" sz="3200" b="1" cap="none" dirty="0">
                <a:effectLst/>
                <a:latin typeface="Calibri" panose="020F0502020204030204" pitchFamily="34" charset="0"/>
                <a:ea typeface="Aptos" panose="020B0004020202020204" pitchFamily="34" charset="0"/>
                <a:cs typeface="Calibri" panose="020F0502020204030204" pitchFamily="34" charset="0"/>
              </a:rPr>
              <a:t>Introduction</a:t>
            </a:r>
            <a:endParaRPr lang="en-US" sz="3600" dirty="0"/>
          </a:p>
        </p:txBody>
      </p:sp>
      <p:sp>
        <p:nvSpPr>
          <p:cNvPr id="3" name="Content Placeholder 2">
            <a:extLst>
              <a:ext uri="{FF2B5EF4-FFF2-40B4-BE49-F238E27FC236}">
                <a16:creationId xmlns:a16="http://schemas.microsoft.com/office/drawing/2014/main" id="{35C1AC5F-416A-792C-DE3C-9D5C26D02F0F}"/>
              </a:ext>
            </a:extLst>
          </p:cNvPr>
          <p:cNvSpPr>
            <a:spLocks noGrp="1"/>
          </p:cNvSpPr>
          <p:nvPr>
            <p:ph idx="1"/>
          </p:nvPr>
        </p:nvSpPr>
        <p:spPr>
          <a:xfrm>
            <a:off x="952500" y="2013626"/>
            <a:ext cx="10287000" cy="3715966"/>
          </a:xfrm>
        </p:spPr>
        <p:txBody>
          <a:bodyPr>
            <a:normAutofit/>
          </a:bodyPr>
          <a:lstStyle/>
          <a:p>
            <a:pPr marL="0" marR="0" indent="0">
              <a:lnSpc>
                <a:spcPct val="115000"/>
              </a:lnSpc>
              <a:spcAft>
                <a:spcPts val="800"/>
              </a:spcAft>
              <a:buNone/>
            </a:pPr>
            <a:r>
              <a:rPr lang="en-US" sz="3600" b="1" u="sng" kern="100" dirty="0">
                <a:effectLst/>
                <a:latin typeface="Calibri" panose="020F0502020204030204" pitchFamily="34" charset="0"/>
                <a:ea typeface="Times New Roman" panose="02020603050405020304" pitchFamily="18" charset="0"/>
                <a:cs typeface="Times New Roman" panose="02020603050405020304" pitchFamily="18" charset="0"/>
              </a:rPr>
              <a:t>Hebrews 12:11</a:t>
            </a:r>
            <a:endParaRPr lang="en-US" sz="3600" u="sng"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15000"/>
              </a:lnSpc>
              <a:spcAft>
                <a:spcPts val="800"/>
              </a:spcAft>
              <a:buNone/>
            </a:pPr>
            <a:r>
              <a:rPr lang="en-US" sz="3600" b="1" kern="100" dirty="0">
                <a:effectLst/>
                <a:latin typeface="Calibri" panose="020F0502020204030204" pitchFamily="34" charset="0"/>
                <a:ea typeface="Times New Roman" panose="02020603050405020304" pitchFamily="18" charset="0"/>
                <a:cs typeface="Times New Roman" panose="02020603050405020304" pitchFamily="18" charset="0"/>
              </a:rPr>
              <a:t>All discipline for the moment seems not to be joyful, but sorrowful; yet to those who have been trained by it, afterwards it yields the peaceful fruit of righteousness.</a:t>
            </a:r>
            <a:endParaRPr lang="en-US" sz="3600" kern="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7578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664B3-61C9-06A6-4CA5-FB23914838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1A1087-DE62-6CA5-B2DE-FCEB9D44631C}"/>
              </a:ext>
            </a:extLst>
          </p:cNvPr>
          <p:cNvSpPr>
            <a:spLocks noGrp="1"/>
          </p:cNvSpPr>
          <p:nvPr>
            <p:ph type="title"/>
          </p:nvPr>
        </p:nvSpPr>
        <p:spPr>
          <a:xfrm>
            <a:off x="952500" y="408661"/>
            <a:ext cx="10287000" cy="1157491"/>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 </a:t>
            </a:r>
            <a:r>
              <a:rPr lang="en-US" sz="3200" b="1" cap="none" dirty="0">
                <a:effectLst/>
                <a:latin typeface="Calibri" panose="020F0502020204030204" pitchFamily="34" charset="0"/>
                <a:ea typeface="Aptos" panose="020B0004020202020204" pitchFamily="34" charset="0"/>
                <a:cs typeface="Calibri" panose="020F0502020204030204" pitchFamily="34" charset="0"/>
              </a:rPr>
              <a:t>Introduction</a:t>
            </a:r>
            <a:endParaRPr lang="en-US" sz="3600" dirty="0"/>
          </a:p>
        </p:txBody>
      </p:sp>
      <p:sp>
        <p:nvSpPr>
          <p:cNvPr id="3" name="Content Placeholder 2">
            <a:extLst>
              <a:ext uri="{FF2B5EF4-FFF2-40B4-BE49-F238E27FC236}">
                <a16:creationId xmlns:a16="http://schemas.microsoft.com/office/drawing/2014/main" id="{ECB836B8-3C29-379A-B019-3BED600950D7}"/>
              </a:ext>
            </a:extLst>
          </p:cNvPr>
          <p:cNvSpPr>
            <a:spLocks noGrp="1"/>
          </p:cNvSpPr>
          <p:nvPr>
            <p:ph idx="1"/>
          </p:nvPr>
        </p:nvSpPr>
        <p:spPr>
          <a:xfrm>
            <a:off x="1020594" y="2042809"/>
            <a:ext cx="10287000" cy="3715966"/>
          </a:xfrm>
        </p:spPr>
        <p:txBody>
          <a:bodyPr>
            <a:normAutofit/>
          </a:bodyPr>
          <a:lstStyle/>
          <a:p>
            <a:pPr indent="-4572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Adversities/trials </a:t>
            </a:r>
            <a:r>
              <a:rPr lang="en-US" sz="3600" kern="100" dirty="0">
                <a:latin typeface="Calibri" panose="020F0502020204030204" pitchFamily="34" charset="0"/>
                <a:ea typeface="Times New Roman" panose="02020603050405020304" pitchFamily="18" charset="0"/>
                <a:cs typeface="Times New Roman" panose="02020603050405020304" pitchFamily="18" charset="0"/>
              </a:rPr>
              <a:t>spoil our peace</a:t>
            </a:r>
          </a:p>
          <a:p>
            <a:pPr marL="457200" indent="-4572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God uses them to re</a:t>
            </a:r>
            <a:r>
              <a:rPr lang="en-US" sz="3600" kern="100" dirty="0">
                <a:latin typeface="Calibri" panose="020F0502020204030204" pitchFamily="34" charset="0"/>
                <a:ea typeface="Times New Roman" panose="02020603050405020304" pitchFamily="18" charset="0"/>
                <a:cs typeface="Times New Roman" panose="02020603050405020304" pitchFamily="18" charset="0"/>
              </a:rPr>
              <a:t>veal where growth is needed; to develop our spiritual muscles</a:t>
            </a:r>
          </a:p>
          <a:p>
            <a:pPr marL="457200" indent="-4572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Fixate on the pri</a:t>
            </a:r>
            <a:r>
              <a:rPr lang="en-US" sz="3600" kern="100" dirty="0">
                <a:latin typeface="Calibri" panose="020F0502020204030204" pitchFamily="34" charset="0"/>
                <a:ea typeface="Times New Roman" panose="02020603050405020304" pitchFamily="18" charset="0"/>
                <a:cs typeface="Times New Roman" panose="02020603050405020304" pitchFamily="18" charset="0"/>
              </a:rPr>
              <a:t>ze, not the pain! Christ likeness!</a:t>
            </a:r>
            <a:endParaRPr lang="en-US" sz="3600" kern="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00145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B62FB9-3AB5-F669-F0CD-396C601F13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060AA9-0E3A-65D7-D2A2-3686DBD17AE3}"/>
              </a:ext>
            </a:extLst>
          </p:cNvPr>
          <p:cNvSpPr>
            <a:spLocks noGrp="1"/>
          </p:cNvSpPr>
          <p:nvPr>
            <p:ph type="title"/>
          </p:nvPr>
        </p:nvSpPr>
        <p:spPr>
          <a:xfrm>
            <a:off x="952500" y="408562"/>
            <a:ext cx="10287000" cy="1138135"/>
          </a:xfrm>
        </p:spPr>
        <p:txBody>
          <a:bodyPr>
            <a:normAutofit fontScale="90000"/>
          </a:bodyPr>
          <a:lstStyle/>
          <a:p>
            <a:pPr algn="ctr"/>
            <a:r>
              <a:rPr lang="en-US" sz="40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40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Introduction</a:t>
            </a:r>
            <a:endParaRPr lang="en-US" sz="3600" dirty="0"/>
          </a:p>
        </p:txBody>
      </p:sp>
      <p:sp>
        <p:nvSpPr>
          <p:cNvPr id="3" name="Content Placeholder 2">
            <a:extLst>
              <a:ext uri="{FF2B5EF4-FFF2-40B4-BE49-F238E27FC236}">
                <a16:creationId xmlns:a16="http://schemas.microsoft.com/office/drawing/2014/main" id="{2F4C67CE-54F3-4DEB-A959-FDCAA450D101}"/>
              </a:ext>
            </a:extLst>
          </p:cNvPr>
          <p:cNvSpPr>
            <a:spLocks noGrp="1"/>
          </p:cNvSpPr>
          <p:nvPr>
            <p:ph idx="1"/>
          </p:nvPr>
        </p:nvSpPr>
        <p:spPr>
          <a:xfrm>
            <a:off x="952500" y="1770435"/>
            <a:ext cx="10287000" cy="4406528"/>
          </a:xfrm>
        </p:spPr>
        <p:txBody>
          <a:bodyPr>
            <a:normAutofit/>
          </a:bodyPr>
          <a:lstStyle/>
          <a:p>
            <a:pPr marL="0" indent="0" algn="ctr">
              <a:buNone/>
            </a:pPr>
            <a:r>
              <a:rPr lang="en-US" sz="3600" b="1" dirty="0">
                <a:latin typeface="Calibri" panose="020F0502020204030204" pitchFamily="34" charset="0"/>
                <a:cs typeface="Calibri" panose="020F0502020204030204" pitchFamily="34" charset="0"/>
              </a:rPr>
              <a:t>QUESTIONS</a:t>
            </a:r>
          </a:p>
          <a:p>
            <a:pPr indent="-457200"/>
            <a:r>
              <a:rPr lang="en-US" sz="3600" b="1" dirty="0">
                <a:latin typeface="Calibri" panose="020F0502020204030204" pitchFamily="34" charset="0"/>
                <a:cs typeface="Calibri" panose="020F0502020204030204" pitchFamily="34" charset="0"/>
              </a:rPr>
              <a:t>What trials are you enduring right now?</a:t>
            </a:r>
          </a:p>
          <a:p>
            <a:pPr indent="-457200"/>
            <a:r>
              <a:rPr lang="en-US" sz="3600" b="1" dirty="0">
                <a:latin typeface="Calibri" panose="020F0502020204030204" pitchFamily="34" charset="0"/>
                <a:cs typeface="Calibri" panose="020F0502020204030204" pitchFamily="34" charset="0"/>
              </a:rPr>
              <a:t>How can you, in practical terms, trust God now?</a:t>
            </a:r>
          </a:p>
        </p:txBody>
      </p:sp>
    </p:spTree>
    <p:extLst>
      <p:ext uri="{BB962C8B-B14F-4D97-AF65-F5344CB8AC3E}">
        <p14:creationId xmlns:p14="http://schemas.microsoft.com/office/powerpoint/2010/main" val="4283027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2B03F-A79D-9A98-41EE-2D20359160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70F265-05E1-CB91-CC6D-9EEA73882BEC}"/>
              </a:ext>
            </a:extLst>
          </p:cNvPr>
          <p:cNvSpPr>
            <a:spLocks noGrp="1"/>
          </p:cNvSpPr>
          <p:nvPr>
            <p:ph type="title"/>
          </p:nvPr>
        </p:nvSpPr>
        <p:spPr>
          <a:xfrm>
            <a:off x="952500" y="408661"/>
            <a:ext cx="10287000" cy="116721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God Works Through Adversity</a:t>
            </a:r>
            <a:endParaRPr lang="en-US" sz="3200" dirty="0"/>
          </a:p>
        </p:txBody>
      </p:sp>
      <p:sp>
        <p:nvSpPr>
          <p:cNvPr id="3" name="Content Placeholder 2">
            <a:extLst>
              <a:ext uri="{FF2B5EF4-FFF2-40B4-BE49-F238E27FC236}">
                <a16:creationId xmlns:a16="http://schemas.microsoft.com/office/drawing/2014/main" id="{BA24F66A-219E-4D75-ABB6-6D2A6F09EF4A}"/>
              </a:ext>
            </a:extLst>
          </p:cNvPr>
          <p:cNvSpPr>
            <a:spLocks noGrp="1"/>
          </p:cNvSpPr>
          <p:nvPr>
            <p:ph idx="1"/>
          </p:nvPr>
        </p:nvSpPr>
        <p:spPr>
          <a:xfrm>
            <a:off x="952500" y="1857985"/>
            <a:ext cx="10287000" cy="4406528"/>
          </a:xfrm>
        </p:spPr>
        <p:txBody>
          <a:bodyPr>
            <a:normAutofit/>
          </a:bodyPr>
          <a:lstStyle/>
          <a:p>
            <a:pPr marL="0" indent="0">
              <a:buNone/>
            </a:pPr>
            <a:r>
              <a:rPr lang="en-US" sz="3600" b="1" u="sng" dirty="0">
                <a:latin typeface="Calibri" panose="020F0502020204030204" pitchFamily="34" charset="0"/>
                <a:cs typeface="Calibri" panose="020F0502020204030204" pitchFamily="34" charset="0"/>
              </a:rPr>
              <a:t>Psalm 94:12</a:t>
            </a:r>
          </a:p>
          <a:p>
            <a:pPr marL="0" indent="0">
              <a:buNone/>
            </a:pPr>
            <a:r>
              <a:rPr lang="en-US" sz="3600" b="1" dirty="0">
                <a:latin typeface="Calibri" panose="020F0502020204030204" pitchFamily="34" charset="0"/>
                <a:cs typeface="Calibri" panose="020F0502020204030204" pitchFamily="34" charset="0"/>
              </a:rPr>
              <a:t>“Blessed is the man whom You chasten, O LORD, And whom You teach out of Your law…”</a:t>
            </a:r>
            <a:endParaRPr lang="en-US" dirty="0"/>
          </a:p>
        </p:txBody>
      </p:sp>
    </p:spTree>
    <p:extLst>
      <p:ext uri="{BB962C8B-B14F-4D97-AF65-F5344CB8AC3E}">
        <p14:creationId xmlns:p14="http://schemas.microsoft.com/office/powerpoint/2010/main" val="1289365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D7ADE-5A07-0D5E-7924-6325E0E815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30F8FA-FEFD-C024-D09F-3C14E0D14DE4}"/>
              </a:ext>
            </a:extLst>
          </p:cNvPr>
          <p:cNvSpPr>
            <a:spLocks noGrp="1"/>
          </p:cNvSpPr>
          <p:nvPr>
            <p:ph type="title"/>
          </p:nvPr>
        </p:nvSpPr>
        <p:spPr>
          <a:xfrm>
            <a:off x="952500" y="408662"/>
            <a:ext cx="10287000" cy="1196402"/>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40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God Works Through Adversity</a:t>
            </a:r>
            <a:endParaRPr lang="en-US" sz="3200" dirty="0"/>
          </a:p>
        </p:txBody>
      </p:sp>
      <p:sp>
        <p:nvSpPr>
          <p:cNvPr id="3" name="Content Placeholder 2">
            <a:extLst>
              <a:ext uri="{FF2B5EF4-FFF2-40B4-BE49-F238E27FC236}">
                <a16:creationId xmlns:a16="http://schemas.microsoft.com/office/drawing/2014/main" id="{3A300CBE-1EC1-E885-A397-5BB2C5B17222}"/>
              </a:ext>
            </a:extLst>
          </p:cNvPr>
          <p:cNvSpPr>
            <a:spLocks noGrp="1"/>
          </p:cNvSpPr>
          <p:nvPr>
            <p:ph idx="1"/>
          </p:nvPr>
        </p:nvSpPr>
        <p:spPr>
          <a:xfrm>
            <a:off x="952500" y="1818973"/>
            <a:ext cx="10287000" cy="4630365"/>
          </a:xfrm>
        </p:spPr>
        <p:txBody>
          <a:bodyPr>
            <a:normAutofit fontScale="92500" lnSpcReduction="10000"/>
          </a:bodyPr>
          <a:lstStyle/>
          <a:p>
            <a:pPr marL="457200" indent="-457200">
              <a:lnSpc>
                <a:spcPct val="115000"/>
              </a:lnSpc>
              <a:spcAft>
                <a:spcPts val="800"/>
              </a:spcAft>
            </a:pPr>
            <a:r>
              <a:rPr lang="en-US" sz="3900" kern="100" dirty="0">
                <a:effectLst/>
                <a:latin typeface="Calibri" panose="020F0502020204030204" pitchFamily="34" charset="0"/>
                <a:ea typeface="Times New Roman" panose="02020603050405020304" pitchFamily="18" charset="0"/>
                <a:cs typeface="Times New Roman" panose="02020603050405020304" pitchFamily="18" charset="0"/>
              </a:rPr>
              <a:t>God is the Master Teacher</a:t>
            </a:r>
          </a:p>
          <a:p>
            <a:pPr marL="457200" indent="-457200">
              <a:lnSpc>
                <a:spcPct val="115000"/>
              </a:lnSpc>
              <a:spcAft>
                <a:spcPts val="800"/>
              </a:spcAft>
            </a:pPr>
            <a:r>
              <a:rPr lang="en-US" sz="3900" kern="100" dirty="0">
                <a:effectLst/>
                <a:latin typeface="Calibri" panose="020F0502020204030204" pitchFamily="34" charset="0"/>
                <a:ea typeface="Times New Roman" panose="02020603050405020304" pitchFamily="18" charset="0"/>
                <a:cs typeface="Times New Roman" panose="02020603050405020304" pitchFamily="18" charset="0"/>
              </a:rPr>
              <a:t>He’ll train us when and how He deems best</a:t>
            </a:r>
          </a:p>
          <a:p>
            <a:pPr marL="457200" indent="-457200">
              <a:lnSpc>
                <a:spcPct val="115000"/>
              </a:lnSpc>
              <a:spcAft>
                <a:spcPts val="800"/>
              </a:spcAft>
            </a:pPr>
            <a:r>
              <a:rPr lang="en-US" sz="3900" kern="100" dirty="0">
                <a:effectLst/>
                <a:latin typeface="Calibri" panose="020F0502020204030204" pitchFamily="34" charset="0"/>
                <a:ea typeface="Times New Roman" panose="02020603050405020304" pitchFamily="18" charset="0"/>
                <a:cs typeface="Times New Roman" panose="02020603050405020304" pitchFamily="18" charset="0"/>
              </a:rPr>
              <a:t>As branches in His vine we require nourishment and pruning</a:t>
            </a:r>
          </a:p>
          <a:p>
            <a:pPr marL="457200" indent="-457200">
              <a:lnSpc>
                <a:spcPct val="115000"/>
              </a:lnSpc>
              <a:spcAft>
                <a:spcPts val="800"/>
              </a:spcAft>
            </a:pPr>
            <a:r>
              <a:rPr lang="en-US" sz="3900" kern="100" dirty="0">
                <a:effectLst/>
                <a:latin typeface="Calibri" panose="020F0502020204030204" pitchFamily="34" charset="0"/>
                <a:ea typeface="Times New Roman" panose="02020603050405020304" pitchFamily="18" charset="0"/>
                <a:cs typeface="Times New Roman" panose="02020603050405020304" pitchFamily="18" charset="0"/>
              </a:rPr>
              <a:t>The Word is our nourishment; adversity is the pruning tool. </a:t>
            </a:r>
          </a:p>
          <a:p>
            <a:pPr>
              <a:lnSpc>
                <a:spcPct val="115000"/>
              </a:lnSpc>
              <a:spcAft>
                <a:spcPts val="800"/>
              </a:spcAft>
            </a:pPr>
            <a:endParaRPr lang="en-US" sz="3600" kern="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18231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CD3072-113A-2588-CB09-04981505C3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25613D-1167-C044-FDDF-87493A396626}"/>
              </a:ext>
            </a:extLst>
          </p:cNvPr>
          <p:cNvSpPr>
            <a:spLocks noGrp="1"/>
          </p:cNvSpPr>
          <p:nvPr>
            <p:ph type="title"/>
          </p:nvPr>
        </p:nvSpPr>
        <p:spPr>
          <a:xfrm>
            <a:off x="952500" y="408661"/>
            <a:ext cx="10287000" cy="1274223"/>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God Works Through Adversity</a:t>
            </a:r>
            <a:endParaRPr lang="en-US" sz="3200" dirty="0"/>
          </a:p>
        </p:txBody>
      </p:sp>
      <p:sp>
        <p:nvSpPr>
          <p:cNvPr id="3" name="Content Placeholder 2">
            <a:extLst>
              <a:ext uri="{FF2B5EF4-FFF2-40B4-BE49-F238E27FC236}">
                <a16:creationId xmlns:a16="http://schemas.microsoft.com/office/drawing/2014/main" id="{80B6371A-0BBF-75B6-9014-89778909D52E}"/>
              </a:ext>
            </a:extLst>
          </p:cNvPr>
          <p:cNvSpPr>
            <a:spLocks noGrp="1"/>
          </p:cNvSpPr>
          <p:nvPr>
            <p:ph idx="1"/>
          </p:nvPr>
        </p:nvSpPr>
        <p:spPr>
          <a:xfrm>
            <a:off x="952500" y="2071992"/>
            <a:ext cx="10287000" cy="4630365"/>
          </a:xfrm>
        </p:spPr>
        <p:txBody>
          <a:bodyPr>
            <a:normAutofit/>
          </a:bodyPr>
          <a:lstStyle/>
          <a:p>
            <a:pPr marL="457200" indent="-4572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God is the Master Gardener and wil</a:t>
            </a:r>
            <a:r>
              <a:rPr lang="en-US" sz="3600" kern="100" dirty="0">
                <a:latin typeface="Calibri" panose="020F0502020204030204" pitchFamily="34" charset="0"/>
                <a:ea typeface="Times New Roman" panose="02020603050405020304" pitchFamily="18" charset="0"/>
                <a:cs typeface="Times New Roman" panose="02020603050405020304" pitchFamily="18" charset="0"/>
              </a:rPr>
              <a:t>l do with us as He deems best</a:t>
            </a:r>
            <a:endParaRPr lang="en-US" sz="36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As branches in His vine He wil</a:t>
            </a:r>
            <a:r>
              <a:rPr lang="en-US" sz="3600" kern="100" dirty="0">
                <a:latin typeface="Calibri" panose="020F0502020204030204" pitchFamily="34" charset="0"/>
                <a:ea typeface="Times New Roman" panose="02020603050405020304" pitchFamily="18" charset="0"/>
                <a:cs typeface="Times New Roman" panose="02020603050405020304" pitchFamily="18" charset="0"/>
              </a:rPr>
              <a:t>l nourish and prune as He sees fit using trials and His Word</a:t>
            </a:r>
            <a:endParaRPr lang="en-US" sz="36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indent="-4572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Adversity and instruction are joined by Him</a:t>
            </a:r>
          </a:p>
        </p:txBody>
      </p:sp>
    </p:spTree>
    <p:extLst>
      <p:ext uri="{BB962C8B-B14F-4D97-AF65-F5344CB8AC3E}">
        <p14:creationId xmlns:p14="http://schemas.microsoft.com/office/powerpoint/2010/main" val="38063553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7E46C-4D91-26AD-A82E-EA20E074AD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40C14D-0568-3F5D-B648-878C9D189827}"/>
              </a:ext>
            </a:extLst>
          </p:cNvPr>
          <p:cNvSpPr>
            <a:spLocks noGrp="1"/>
          </p:cNvSpPr>
          <p:nvPr>
            <p:ph type="title"/>
          </p:nvPr>
        </p:nvSpPr>
        <p:spPr>
          <a:xfrm>
            <a:off x="952500" y="408661"/>
            <a:ext cx="10287000" cy="1206130"/>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God Works Through Adversity</a:t>
            </a:r>
            <a:endParaRPr lang="en-US" sz="3600" dirty="0"/>
          </a:p>
        </p:txBody>
      </p:sp>
      <p:sp>
        <p:nvSpPr>
          <p:cNvPr id="3" name="Content Placeholder 2">
            <a:extLst>
              <a:ext uri="{FF2B5EF4-FFF2-40B4-BE49-F238E27FC236}">
                <a16:creationId xmlns:a16="http://schemas.microsoft.com/office/drawing/2014/main" id="{D241BF6B-5842-09BE-E825-CFC50F81CA46}"/>
              </a:ext>
            </a:extLst>
          </p:cNvPr>
          <p:cNvSpPr>
            <a:spLocks noGrp="1"/>
          </p:cNvSpPr>
          <p:nvPr>
            <p:ph idx="1"/>
          </p:nvPr>
        </p:nvSpPr>
        <p:spPr>
          <a:xfrm>
            <a:off x="952500" y="2169270"/>
            <a:ext cx="10287000" cy="4406528"/>
          </a:xfrm>
        </p:spPr>
        <p:txBody>
          <a:bodyPr>
            <a:normAutofit/>
          </a:bodyPr>
          <a:lstStyle/>
          <a:p>
            <a:pPr marL="0" indent="0">
              <a:buNone/>
            </a:pPr>
            <a:r>
              <a:rPr lang="en-US" sz="3600" b="1" u="sng" dirty="0">
                <a:latin typeface="Calibri" panose="020F0502020204030204" pitchFamily="34" charset="0"/>
                <a:cs typeface="Calibri" panose="020F0502020204030204" pitchFamily="34" charset="0"/>
              </a:rPr>
              <a:t>Philippians 1:6</a:t>
            </a:r>
          </a:p>
          <a:p>
            <a:pPr marL="0" indent="0">
              <a:buNone/>
            </a:pPr>
            <a:r>
              <a:rPr lang="en-US" sz="3600" b="1" dirty="0">
                <a:latin typeface="Calibri" panose="020F0502020204030204" pitchFamily="34" charset="0"/>
                <a:cs typeface="Calibri" panose="020F0502020204030204" pitchFamily="34" charset="0"/>
              </a:rPr>
              <a:t>For I am confident of this very thing, that He who began a good work in you will perfect it until the day of Christ Jesus.</a:t>
            </a:r>
          </a:p>
        </p:txBody>
      </p:sp>
    </p:spTree>
    <p:extLst>
      <p:ext uri="{BB962C8B-B14F-4D97-AF65-F5344CB8AC3E}">
        <p14:creationId xmlns:p14="http://schemas.microsoft.com/office/powerpoint/2010/main" val="3186820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CF631-0596-3BCB-1886-6828EAA6DA93}"/>
              </a:ext>
            </a:extLst>
          </p:cNvPr>
          <p:cNvSpPr>
            <a:spLocks noGrp="1"/>
          </p:cNvSpPr>
          <p:nvPr>
            <p:ph type="title"/>
          </p:nvPr>
        </p:nvSpPr>
        <p:spPr>
          <a:xfrm>
            <a:off x="952500" y="408661"/>
            <a:ext cx="10287000" cy="116721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 </a:t>
            </a:r>
            <a:r>
              <a:rPr lang="en-US" sz="3200" b="1" cap="none" dirty="0">
                <a:effectLst/>
                <a:latin typeface="Calibri" panose="020F0502020204030204" pitchFamily="34" charset="0"/>
                <a:ea typeface="Aptos" panose="020B0004020202020204" pitchFamily="34" charset="0"/>
                <a:cs typeface="Calibri" panose="020F0502020204030204" pitchFamily="34" charset="0"/>
              </a:rPr>
              <a:t>Introduction</a:t>
            </a:r>
            <a:endParaRPr lang="en-US" sz="3600" dirty="0"/>
          </a:p>
        </p:txBody>
      </p:sp>
      <p:sp>
        <p:nvSpPr>
          <p:cNvPr id="3" name="Content Placeholder 2">
            <a:extLst>
              <a:ext uri="{FF2B5EF4-FFF2-40B4-BE49-F238E27FC236}">
                <a16:creationId xmlns:a16="http://schemas.microsoft.com/office/drawing/2014/main" id="{881D9C35-76B7-2522-98E5-E1B52907481A}"/>
              </a:ext>
            </a:extLst>
          </p:cNvPr>
          <p:cNvSpPr>
            <a:spLocks noGrp="1"/>
          </p:cNvSpPr>
          <p:nvPr>
            <p:ph idx="1"/>
          </p:nvPr>
        </p:nvSpPr>
        <p:spPr>
          <a:xfrm>
            <a:off x="952500" y="1770435"/>
            <a:ext cx="10287000" cy="4406528"/>
          </a:xfrm>
        </p:spPr>
        <p:txBody>
          <a:bodyPr>
            <a:normAutofit/>
          </a:bodyPr>
          <a:lstStyle/>
          <a:p>
            <a:pPr marL="0" indent="0">
              <a:buNone/>
            </a:pPr>
            <a:r>
              <a:rPr lang="en-US" sz="3600" b="1" u="sng" dirty="0">
                <a:latin typeface="Calibri" panose="020F0502020204030204" pitchFamily="34" charset="0"/>
                <a:cs typeface="Calibri" panose="020F0502020204030204" pitchFamily="34" charset="0"/>
              </a:rPr>
              <a:t>James 1:2-4</a:t>
            </a:r>
          </a:p>
          <a:p>
            <a:pPr marL="0" indent="0">
              <a:buNone/>
            </a:pPr>
            <a:r>
              <a:rPr lang="en-US" sz="3600" b="1" dirty="0">
                <a:latin typeface="Calibri" panose="020F0502020204030204" pitchFamily="34" charset="0"/>
                <a:cs typeface="Calibri" panose="020F0502020204030204" pitchFamily="34" charset="0"/>
              </a:rPr>
              <a:t>Consider it all joy, my brethren, when you encounter various trials, knowing that the testing of your faith produces endurance. And let endurance have its perfect result, so that you may be perfect and complete, lacking in nothing.</a:t>
            </a:r>
          </a:p>
          <a:p>
            <a:endParaRPr lang="en-US" dirty="0"/>
          </a:p>
        </p:txBody>
      </p:sp>
    </p:spTree>
    <p:extLst>
      <p:ext uri="{BB962C8B-B14F-4D97-AF65-F5344CB8AC3E}">
        <p14:creationId xmlns:p14="http://schemas.microsoft.com/office/powerpoint/2010/main" val="38579392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EF6AC-FBD3-C5B1-DA1E-9BA6731EB9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CE8F29-DC42-E144-CCC6-A1162A30A086}"/>
              </a:ext>
            </a:extLst>
          </p:cNvPr>
          <p:cNvSpPr>
            <a:spLocks noGrp="1"/>
          </p:cNvSpPr>
          <p:nvPr>
            <p:ph type="title"/>
          </p:nvPr>
        </p:nvSpPr>
        <p:spPr>
          <a:xfrm>
            <a:off x="952500" y="408662"/>
            <a:ext cx="10287000" cy="1245040"/>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God Works Through Adversity</a:t>
            </a:r>
            <a:endParaRPr lang="en-US" sz="3600" dirty="0"/>
          </a:p>
        </p:txBody>
      </p:sp>
      <p:sp>
        <p:nvSpPr>
          <p:cNvPr id="3" name="Content Placeholder 2">
            <a:extLst>
              <a:ext uri="{FF2B5EF4-FFF2-40B4-BE49-F238E27FC236}">
                <a16:creationId xmlns:a16="http://schemas.microsoft.com/office/drawing/2014/main" id="{7D8CB98B-3B99-7EC3-90D1-8626C775C198}"/>
              </a:ext>
            </a:extLst>
          </p:cNvPr>
          <p:cNvSpPr>
            <a:spLocks noGrp="1"/>
          </p:cNvSpPr>
          <p:nvPr>
            <p:ph idx="1"/>
          </p:nvPr>
        </p:nvSpPr>
        <p:spPr>
          <a:xfrm>
            <a:off x="952500" y="2071991"/>
            <a:ext cx="10287000" cy="4630365"/>
          </a:xfrm>
        </p:spPr>
        <p:txBody>
          <a:bodyPr>
            <a:normAutofit/>
          </a:bodyPr>
          <a:lstStyle/>
          <a:p>
            <a:pPr marL="457200" indent="-4572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God is at work in us, and His work to conform us to His Son will be completed.  </a:t>
            </a:r>
          </a:p>
          <a:p>
            <a:pPr marL="457200" indent="-4572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He cannot fail in His purpose for adversity in our lives.</a:t>
            </a:r>
          </a:p>
          <a:p>
            <a:pPr marL="457200" indent="-4572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We can rest secure He will grant relief from adversities.</a:t>
            </a:r>
          </a:p>
        </p:txBody>
      </p:sp>
    </p:spTree>
    <p:extLst>
      <p:ext uri="{BB962C8B-B14F-4D97-AF65-F5344CB8AC3E}">
        <p14:creationId xmlns:p14="http://schemas.microsoft.com/office/powerpoint/2010/main" val="24109055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19CA91-0673-845B-ED9B-62AB3E117E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F07BCF-DDF7-7949-6107-78CF5502C03F}"/>
              </a:ext>
            </a:extLst>
          </p:cNvPr>
          <p:cNvSpPr>
            <a:spLocks noGrp="1"/>
          </p:cNvSpPr>
          <p:nvPr>
            <p:ph type="title"/>
          </p:nvPr>
        </p:nvSpPr>
        <p:spPr>
          <a:xfrm>
            <a:off x="952500" y="408661"/>
            <a:ext cx="10287000" cy="1283952"/>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God Works Through Adversity</a:t>
            </a:r>
            <a:endParaRPr lang="en-US" sz="3600" dirty="0"/>
          </a:p>
        </p:txBody>
      </p:sp>
      <p:sp>
        <p:nvSpPr>
          <p:cNvPr id="3" name="Content Placeholder 2">
            <a:extLst>
              <a:ext uri="{FF2B5EF4-FFF2-40B4-BE49-F238E27FC236}">
                <a16:creationId xmlns:a16="http://schemas.microsoft.com/office/drawing/2014/main" id="{54584843-B139-A683-A6B2-0D30619DB978}"/>
              </a:ext>
            </a:extLst>
          </p:cNvPr>
          <p:cNvSpPr>
            <a:spLocks noGrp="1"/>
          </p:cNvSpPr>
          <p:nvPr>
            <p:ph idx="1"/>
          </p:nvPr>
        </p:nvSpPr>
        <p:spPr>
          <a:xfrm>
            <a:off x="1030321" y="2130360"/>
            <a:ext cx="10287000" cy="4406528"/>
          </a:xfrm>
        </p:spPr>
        <p:txBody>
          <a:bodyPr>
            <a:normAutofit/>
          </a:bodyPr>
          <a:lstStyle/>
          <a:p>
            <a:pPr marL="0" indent="0">
              <a:buNone/>
            </a:pPr>
            <a:r>
              <a:rPr lang="en-US" sz="3600" b="1" u="sng" dirty="0">
                <a:latin typeface="Calibri" panose="020F0502020204030204" pitchFamily="34" charset="0"/>
                <a:cs typeface="Calibri" panose="020F0502020204030204" pitchFamily="34" charset="0"/>
              </a:rPr>
              <a:t>Lamentations 3:31-33</a:t>
            </a:r>
          </a:p>
          <a:p>
            <a:pPr marL="0" indent="0">
              <a:buNone/>
            </a:pPr>
            <a:r>
              <a:rPr lang="en-US" sz="3600" b="1" dirty="0">
                <a:latin typeface="Calibri" panose="020F0502020204030204" pitchFamily="34" charset="0"/>
                <a:cs typeface="Calibri" panose="020F0502020204030204" pitchFamily="34" charset="0"/>
              </a:rPr>
              <a:t>For the Lord will not reject forever, for if He causes grief, then He will have compassion according to His abundant lovingkindness. For He does not afflict willingly or grieve the sons of men.</a:t>
            </a:r>
          </a:p>
        </p:txBody>
      </p:sp>
    </p:spTree>
    <p:extLst>
      <p:ext uri="{BB962C8B-B14F-4D97-AF65-F5344CB8AC3E}">
        <p14:creationId xmlns:p14="http://schemas.microsoft.com/office/powerpoint/2010/main" val="15241506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7C421-B520-3AF5-5B29-9A3EC50948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52BBE4-B564-32F7-15C7-432CFD288F33}"/>
              </a:ext>
            </a:extLst>
          </p:cNvPr>
          <p:cNvSpPr>
            <a:spLocks noGrp="1"/>
          </p:cNvSpPr>
          <p:nvPr>
            <p:ph type="title"/>
          </p:nvPr>
        </p:nvSpPr>
        <p:spPr>
          <a:xfrm>
            <a:off x="952500" y="408661"/>
            <a:ext cx="10287000" cy="1342317"/>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God Works Through Adversity</a:t>
            </a:r>
            <a:endParaRPr lang="en-US" sz="3600" dirty="0"/>
          </a:p>
        </p:txBody>
      </p:sp>
      <p:sp>
        <p:nvSpPr>
          <p:cNvPr id="3" name="Content Placeholder 2">
            <a:extLst>
              <a:ext uri="{FF2B5EF4-FFF2-40B4-BE49-F238E27FC236}">
                <a16:creationId xmlns:a16="http://schemas.microsoft.com/office/drawing/2014/main" id="{3FC2A5D8-D6B0-641F-C365-3AC347464DE5}"/>
              </a:ext>
            </a:extLst>
          </p:cNvPr>
          <p:cNvSpPr>
            <a:spLocks noGrp="1"/>
          </p:cNvSpPr>
          <p:nvPr>
            <p:ph idx="1"/>
          </p:nvPr>
        </p:nvSpPr>
        <p:spPr>
          <a:xfrm>
            <a:off x="952500" y="2373450"/>
            <a:ext cx="10287000" cy="3891064"/>
          </a:xfrm>
        </p:spPr>
        <p:txBody>
          <a:bodyPr>
            <a:normAutofit/>
          </a:bodyPr>
          <a:lstStyle/>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God does not delight in our sufferings; the trial will not continue forever. </a:t>
            </a:r>
          </a:p>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He is a loving Father who disciplines His children, not a tyrant who finds amusement in torturing His children.</a:t>
            </a:r>
          </a:p>
        </p:txBody>
      </p:sp>
    </p:spTree>
    <p:extLst>
      <p:ext uri="{BB962C8B-B14F-4D97-AF65-F5344CB8AC3E}">
        <p14:creationId xmlns:p14="http://schemas.microsoft.com/office/powerpoint/2010/main" val="19430794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491AAD-3A5D-27CC-EEA6-895821DEA2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92F8AA-967B-BD28-3858-F899C21BE296}"/>
              </a:ext>
            </a:extLst>
          </p:cNvPr>
          <p:cNvSpPr>
            <a:spLocks noGrp="1"/>
          </p:cNvSpPr>
          <p:nvPr>
            <p:ph type="title"/>
          </p:nvPr>
        </p:nvSpPr>
        <p:spPr>
          <a:xfrm>
            <a:off x="952500" y="408661"/>
            <a:ext cx="10287000" cy="1342317"/>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God Works Through Adversity</a:t>
            </a:r>
            <a:endParaRPr lang="en-US" sz="3600" dirty="0"/>
          </a:p>
        </p:txBody>
      </p:sp>
      <p:sp>
        <p:nvSpPr>
          <p:cNvPr id="3" name="Content Placeholder 2">
            <a:extLst>
              <a:ext uri="{FF2B5EF4-FFF2-40B4-BE49-F238E27FC236}">
                <a16:creationId xmlns:a16="http://schemas.microsoft.com/office/drawing/2014/main" id="{A683E3EA-02C1-F7AF-04FC-2518C12C828B}"/>
              </a:ext>
            </a:extLst>
          </p:cNvPr>
          <p:cNvSpPr>
            <a:spLocks noGrp="1"/>
          </p:cNvSpPr>
          <p:nvPr>
            <p:ph idx="1"/>
          </p:nvPr>
        </p:nvSpPr>
        <p:spPr>
          <a:xfrm>
            <a:off x="952500" y="2373449"/>
            <a:ext cx="10287000" cy="3813243"/>
          </a:xfrm>
        </p:spPr>
        <p:txBody>
          <a:bodyPr>
            <a:normAutofit/>
          </a:bodyPr>
          <a:lstStyle/>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God knows us better than we know ourselves. </a:t>
            </a:r>
          </a:p>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Our failure does not mean God has failed!</a:t>
            </a:r>
          </a:p>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Failure can be used to grow one in humility </a:t>
            </a:r>
          </a:p>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Maybe that was God’s intention?</a:t>
            </a:r>
          </a:p>
        </p:txBody>
      </p:sp>
    </p:spTree>
    <p:extLst>
      <p:ext uri="{BB962C8B-B14F-4D97-AF65-F5344CB8AC3E}">
        <p14:creationId xmlns:p14="http://schemas.microsoft.com/office/powerpoint/2010/main" val="11768090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CB9CE4-481F-8776-49FE-3C56646EAF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E5306E-71EE-D974-8D5D-DCFDEC9BEBA9}"/>
              </a:ext>
            </a:extLst>
          </p:cNvPr>
          <p:cNvSpPr>
            <a:spLocks noGrp="1"/>
          </p:cNvSpPr>
          <p:nvPr>
            <p:ph type="title"/>
          </p:nvPr>
        </p:nvSpPr>
        <p:spPr>
          <a:xfrm>
            <a:off x="952500" y="408660"/>
            <a:ext cx="10287000" cy="125476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God Works Through Adversity</a:t>
            </a:r>
            <a:endParaRPr lang="en-US" sz="3600" dirty="0"/>
          </a:p>
        </p:txBody>
      </p:sp>
      <p:sp>
        <p:nvSpPr>
          <p:cNvPr id="3" name="Content Placeholder 2">
            <a:extLst>
              <a:ext uri="{FF2B5EF4-FFF2-40B4-BE49-F238E27FC236}">
                <a16:creationId xmlns:a16="http://schemas.microsoft.com/office/drawing/2014/main" id="{7AF92E0A-9A32-A31A-99A2-3721711386D4}"/>
              </a:ext>
            </a:extLst>
          </p:cNvPr>
          <p:cNvSpPr>
            <a:spLocks noGrp="1"/>
          </p:cNvSpPr>
          <p:nvPr>
            <p:ph idx="1"/>
          </p:nvPr>
        </p:nvSpPr>
        <p:spPr>
          <a:xfrm>
            <a:off x="952500" y="2042811"/>
            <a:ext cx="10287000" cy="4406528"/>
          </a:xfrm>
        </p:spPr>
        <p:txBody>
          <a:bodyPr>
            <a:normAutofit fontScale="92500" lnSpcReduction="20000"/>
          </a:bodyPr>
          <a:lstStyle/>
          <a:p>
            <a:pPr marL="0" indent="0">
              <a:buNone/>
            </a:pPr>
            <a:r>
              <a:rPr lang="en-US" sz="3600" b="1" u="sng" dirty="0">
                <a:latin typeface="Calibri" panose="020F0502020204030204" pitchFamily="34" charset="0"/>
                <a:cs typeface="Calibri" panose="020F0502020204030204" pitchFamily="34" charset="0"/>
              </a:rPr>
              <a:t>Horatio Bonar</a:t>
            </a:r>
          </a:p>
          <a:p>
            <a:pPr marL="342900" marR="0" lvl="0" indent="-342900">
              <a:lnSpc>
                <a:spcPct val="115000"/>
              </a:lnSpc>
              <a:buFont typeface="Symbol" panose="05050102010706020507" pitchFamily="18" charset="2"/>
              <a:buChar char=""/>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He will accomplish that which He intends, through “the unlikeliest of circumstances and against the most resolute resistance.”</a:t>
            </a:r>
          </a:p>
          <a:p>
            <a:pPr marL="342900" marR="0" lvl="0" indent="-342900">
              <a:lnSpc>
                <a:spcPct val="115000"/>
              </a:lnSpc>
              <a:buFont typeface="Symbol" panose="05050102010706020507" pitchFamily="18" charset="2"/>
              <a:buChar char=""/>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“It is the mighty power of God that is at work within us and upon us…,”</a:t>
            </a:r>
          </a:p>
          <a:p>
            <a:pPr marL="342900" marR="0" lvl="0" indent="-342900">
              <a:lnSpc>
                <a:spcPct val="115000"/>
              </a:lnSpc>
              <a:spcAft>
                <a:spcPts val="800"/>
              </a:spcAft>
              <a:buFont typeface="Symbol" panose="05050102010706020507" pitchFamily="18" charset="2"/>
              <a:buChar char=""/>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“His training is no random work. It is carried on with exquisite skill”</a:t>
            </a:r>
          </a:p>
        </p:txBody>
      </p:sp>
    </p:spTree>
    <p:extLst>
      <p:ext uri="{BB962C8B-B14F-4D97-AF65-F5344CB8AC3E}">
        <p14:creationId xmlns:p14="http://schemas.microsoft.com/office/powerpoint/2010/main" val="28002968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B29314-2A47-828E-9F14-AD89F82160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5A34EE-AC5D-31E6-0138-B4FCC5DC5D92}"/>
              </a:ext>
            </a:extLst>
          </p:cNvPr>
          <p:cNvSpPr>
            <a:spLocks noGrp="1"/>
          </p:cNvSpPr>
          <p:nvPr>
            <p:ph type="title"/>
          </p:nvPr>
        </p:nvSpPr>
        <p:spPr>
          <a:xfrm>
            <a:off x="952500" y="408562"/>
            <a:ext cx="10287000" cy="1313233"/>
          </a:xfrm>
        </p:spPr>
        <p:txBody>
          <a:bodyPr>
            <a:normAutofit fontScale="90000"/>
          </a:bodyPr>
          <a:lstStyle/>
          <a:p>
            <a:pPr algn="ctr"/>
            <a:r>
              <a:rPr lang="en-US" sz="40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600" b="1" cap="none" dirty="0">
                <a:effectLst/>
                <a:latin typeface="Calibri" panose="020F0502020204030204" pitchFamily="34" charset="0"/>
                <a:ea typeface="Aptos" panose="020B0004020202020204" pitchFamily="34" charset="0"/>
                <a:cs typeface="Calibri" panose="020F0502020204030204" pitchFamily="34" charset="0"/>
              </a:rPr>
              <a:t>God Works Through Adversity</a:t>
            </a:r>
            <a:endParaRPr lang="en-US" sz="3600" dirty="0"/>
          </a:p>
        </p:txBody>
      </p:sp>
      <p:sp>
        <p:nvSpPr>
          <p:cNvPr id="3" name="Content Placeholder 2">
            <a:extLst>
              <a:ext uri="{FF2B5EF4-FFF2-40B4-BE49-F238E27FC236}">
                <a16:creationId xmlns:a16="http://schemas.microsoft.com/office/drawing/2014/main" id="{4A22CFC2-B129-66BF-7C1B-307BF8B8C92A}"/>
              </a:ext>
            </a:extLst>
          </p:cNvPr>
          <p:cNvSpPr>
            <a:spLocks noGrp="1"/>
          </p:cNvSpPr>
          <p:nvPr>
            <p:ph idx="1"/>
          </p:nvPr>
        </p:nvSpPr>
        <p:spPr>
          <a:xfrm>
            <a:off x="952500" y="2130357"/>
            <a:ext cx="10287000" cy="3676954"/>
          </a:xfrm>
        </p:spPr>
        <p:txBody>
          <a:bodyPr>
            <a:normAutofit/>
          </a:bodyPr>
          <a:lstStyle/>
          <a:p>
            <a:pPr marL="0" indent="0" algn="ctr">
              <a:buNone/>
            </a:pPr>
            <a:r>
              <a:rPr lang="en-US" sz="3600" b="1" dirty="0">
                <a:latin typeface="Calibri" panose="020F0502020204030204" pitchFamily="34" charset="0"/>
                <a:cs typeface="Calibri" panose="020F0502020204030204" pitchFamily="34" charset="0"/>
              </a:rPr>
              <a:t>QUESTIONS</a:t>
            </a:r>
          </a:p>
          <a:p>
            <a:r>
              <a:rPr lang="en-US" sz="3600" b="1" dirty="0">
                <a:latin typeface="Calibri" panose="020F0502020204030204" pitchFamily="34" charset="0"/>
                <a:cs typeface="Calibri" panose="020F0502020204030204" pitchFamily="34" charset="0"/>
              </a:rPr>
              <a:t>Do we really want to be molded and shaped by God?</a:t>
            </a:r>
          </a:p>
          <a:p>
            <a:r>
              <a:rPr lang="en-US" sz="3600" b="1" dirty="0">
                <a:latin typeface="Calibri" panose="020F0502020204030204" pitchFamily="34" charset="0"/>
                <a:cs typeface="Calibri" panose="020F0502020204030204" pitchFamily="34" charset="0"/>
              </a:rPr>
              <a:t>Do our thoughts and actions show we really trust God in adversities?</a:t>
            </a:r>
          </a:p>
        </p:txBody>
      </p:sp>
    </p:spTree>
    <p:extLst>
      <p:ext uri="{BB962C8B-B14F-4D97-AF65-F5344CB8AC3E}">
        <p14:creationId xmlns:p14="http://schemas.microsoft.com/office/powerpoint/2010/main" val="18779911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F1E37-59F8-80CE-6658-CA2FDC75C4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618128-2634-2463-7350-88A116F12131}"/>
              </a:ext>
            </a:extLst>
          </p:cNvPr>
          <p:cNvSpPr>
            <a:spLocks noGrp="1"/>
          </p:cNvSpPr>
          <p:nvPr>
            <p:ph type="title"/>
          </p:nvPr>
        </p:nvSpPr>
        <p:spPr>
          <a:xfrm>
            <a:off x="952500" y="408661"/>
            <a:ext cx="10287000" cy="116721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We Learn From Adversity</a:t>
            </a:r>
            <a:endParaRPr lang="en-US" sz="3600" dirty="0"/>
          </a:p>
        </p:txBody>
      </p:sp>
      <p:sp>
        <p:nvSpPr>
          <p:cNvPr id="3" name="Content Placeholder 2">
            <a:extLst>
              <a:ext uri="{FF2B5EF4-FFF2-40B4-BE49-F238E27FC236}">
                <a16:creationId xmlns:a16="http://schemas.microsoft.com/office/drawing/2014/main" id="{D33AA8CC-8E2A-6491-C929-CA022CE1353C}"/>
              </a:ext>
            </a:extLst>
          </p:cNvPr>
          <p:cNvSpPr>
            <a:spLocks noGrp="1"/>
          </p:cNvSpPr>
          <p:nvPr>
            <p:ph idx="1"/>
          </p:nvPr>
        </p:nvSpPr>
        <p:spPr>
          <a:xfrm>
            <a:off x="952500" y="1819072"/>
            <a:ext cx="10287000" cy="4873459"/>
          </a:xfrm>
        </p:spPr>
        <p:txBody>
          <a:bodyPr>
            <a:normAutofit fontScale="77500" lnSpcReduction="20000"/>
          </a:bodyPr>
          <a:lstStyle/>
          <a:p>
            <a:pPr marL="0" indent="0">
              <a:buNone/>
            </a:pPr>
            <a:r>
              <a:rPr lang="en-US" sz="3600" b="1" u="sng" dirty="0">
                <a:latin typeface="Calibri" panose="020F0502020204030204" pitchFamily="34" charset="0"/>
                <a:cs typeface="Calibri" panose="020F0502020204030204" pitchFamily="34" charset="0"/>
              </a:rPr>
              <a:t>Deuteronomy 8:2-3</a:t>
            </a:r>
          </a:p>
          <a:p>
            <a:pPr marL="0" indent="0">
              <a:buNone/>
            </a:pPr>
            <a:r>
              <a:rPr lang="en-US" sz="3600" b="1" dirty="0">
                <a:latin typeface="Calibri" panose="020F0502020204030204" pitchFamily="34" charset="0"/>
                <a:cs typeface="Calibri" panose="020F0502020204030204" pitchFamily="34" charset="0"/>
              </a:rPr>
              <a:t>You shall remember all the way which the LORD your God has led you in the wilderness these forty years, that He might humble you, testing you, to know what was in your heart, whether you would keep His commandments or not. He humbled you and let you be hungry, and fed you with manna which you did not know, nor did your fathers know, that He might make you understand that man does not live by bread alone, but man lives by everything that proceeds out of the mouth of the LORD.</a:t>
            </a:r>
          </a:p>
          <a:p>
            <a:pPr marL="0" indent="0">
              <a:buNone/>
            </a:pPr>
            <a:endParaRPr lang="en-US" dirty="0"/>
          </a:p>
        </p:txBody>
      </p:sp>
    </p:spTree>
    <p:extLst>
      <p:ext uri="{BB962C8B-B14F-4D97-AF65-F5344CB8AC3E}">
        <p14:creationId xmlns:p14="http://schemas.microsoft.com/office/powerpoint/2010/main" val="12458087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645360-FF6B-E2A8-553B-ACC9626D2A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02C3B4-387E-0811-554E-850BC037E39D}"/>
              </a:ext>
            </a:extLst>
          </p:cNvPr>
          <p:cNvSpPr>
            <a:spLocks noGrp="1"/>
          </p:cNvSpPr>
          <p:nvPr>
            <p:ph type="title"/>
          </p:nvPr>
        </p:nvSpPr>
        <p:spPr>
          <a:xfrm>
            <a:off x="952500" y="408661"/>
            <a:ext cx="10287000" cy="1176947"/>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We Learn From Adversity</a:t>
            </a:r>
            <a:endParaRPr lang="en-US" sz="3600" dirty="0"/>
          </a:p>
        </p:txBody>
      </p:sp>
      <p:sp>
        <p:nvSpPr>
          <p:cNvPr id="3" name="Content Placeholder 2">
            <a:extLst>
              <a:ext uri="{FF2B5EF4-FFF2-40B4-BE49-F238E27FC236}">
                <a16:creationId xmlns:a16="http://schemas.microsoft.com/office/drawing/2014/main" id="{70621222-0C6E-A3D2-4E99-825063FE5CFB}"/>
              </a:ext>
            </a:extLst>
          </p:cNvPr>
          <p:cNvSpPr>
            <a:spLocks noGrp="1"/>
          </p:cNvSpPr>
          <p:nvPr>
            <p:ph idx="1"/>
          </p:nvPr>
        </p:nvSpPr>
        <p:spPr>
          <a:xfrm>
            <a:off x="952500" y="2130357"/>
            <a:ext cx="10287000" cy="4182893"/>
          </a:xfrm>
        </p:spPr>
        <p:txBody>
          <a:bodyPr>
            <a:normAutofit/>
          </a:bodyPr>
          <a:lstStyle/>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We must seek to learn from the trial</a:t>
            </a:r>
          </a:p>
          <a:p>
            <a:pPr marL="800100" indent="-571500">
              <a:lnSpc>
                <a:spcPct val="115000"/>
              </a:lnSpc>
              <a:spcAft>
                <a:spcPts val="800"/>
              </a:spcAft>
            </a:pPr>
            <a:r>
              <a:rPr lang="en-US" sz="3600" kern="100" dirty="0">
                <a:latin typeface="Calibri" panose="020F0502020204030204" pitchFamily="34" charset="0"/>
                <a:ea typeface="Times New Roman" panose="02020603050405020304" pitchFamily="18" charset="0"/>
                <a:cs typeface="Times New Roman" panose="02020603050405020304" pitchFamily="18" charset="0"/>
              </a:rPr>
              <a:t>God’s sovereignty does not negate our responsibility</a:t>
            </a:r>
          </a:p>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Several take aways from enduring adversity:</a:t>
            </a:r>
          </a:p>
        </p:txBody>
      </p:sp>
    </p:spTree>
    <p:extLst>
      <p:ext uri="{BB962C8B-B14F-4D97-AF65-F5344CB8AC3E}">
        <p14:creationId xmlns:p14="http://schemas.microsoft.com/office/powerpoint/2010/main" val="40717698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74677-129A-F3EC-AFB6-A7239B7F6F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3FE343-3CDB-FA9A-00B6-03C43F01FEA8}"/>
              </a:ext>
            </a:extLst>
          </p:cNvPr>
          <p:cNvSpPr>
            <a:spLocks noGrp="1"/>
          </p:cNvSpPr>
          <p:nvPr>
            <p:ph type="title"/>
          </p:nvPr>
        </p:nvSpPr>
        <p:spPr>
          <a:xfrm>
            <a:off x="952500" y="408661"/>
            <a:ext cx="10287000" cy="1225585"/>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We Learn From Adversity</a:t>
            </a:r>
            <a:endParaRPr lang="en-US" sz="3600" dirty="0"/>
          </a:p>
        </p:txBody>
      </p:sp>
      <p:sp>
        <p:nvSpPr>
          <p:cNvPr id="3" name="Content Placeholder 2">
            <a:extLst>
              <a:ext uri="{FF2B5EF4-FFF2-40B4-BE49-F238E27FC236}">
                <a16:creationId xmlns:a16="http://schemas.microsoft.com/office/drawing/2014/main" id="{5AC62E26-721F-90CC-853E-C8C1E82D9E5B}"/>
              </a:ext>
            </a:extLst>
          </p:cNvPr>
          <p:cNvSpPr>
            <a:spLocks noGrp="1"/>
          </p:cNvSpPr>
          <p:nvPr>
            <p:ph idx="1"/>
          </p:nvPr>
        </p:nvSpPr>
        <p:spPr>
          <a:xfrm>
            <a:off x="952500" y="1964987"/>
            <a:ext cx="10287000" cy="4630365"/>
          </a:xfrm>
        </p:spPr>
        <p:txBody>
          <a:bodyPr>
            <a:normAutofit lnSpcReduction="10000"/>
          </a:bodyPr>
          <a:lstStyle/>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Submit voluntarily, not reluctantly</a:t>
            </a:r>
          </a:p>
          <a:p>
            <a:pPr marL="1092708" lvl="2" indent="-571500">
              <a:lnSpc>
                <a:spcPct val="115000"/>
              </a:lnSpc>
              <a:spcAft>
                <a:spcPts val="800"/>
              </a:spcAft>
              <a:buFont typeface="Wingdings" panose="05000000000000000000" pitchFamily="2" charset="2"/>
              <a:buChar char="Ø"/>
            </a:pPr>
            <a:r>
              <a:rPr lang="en-US" sz="3200" kern="100" dirty="0">
                <a:latin typeface="Calibri" panose="020F0502020204030204" pitchFamily="34" charset="0"/>
                <a:ea typeface="Times New Roman" panose="02020603050405020304" pitchFamily="18" charset="0"/>
                <a:cs typeface="Times New Roman" panose="02020603050405020304" pitchFamily="18" charset="0"/>
              </a:rPr>
              <a:t>Be a good patient, not a conquered general</a:t>
            </a:r>
          </a:p>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Bring God’s Word to bear upon the situation</a:t>
            </a:r>
          </a:p>
          <a:p>
            <a:pPr marL="1092708" lvl="2" indent="-571500">
              <a:lnSpc>
                <a:spcPct val="115000"/>
              </a:lnSpc>
              <a:spcAft>
                <a:spcPts val="800"/>
              </a:spcAft>
              <a:buFont typeface="Wingdings" panose="05000000000000000000" pitchFamily="2" charset="2"/>
              <a:buChar char="Ø"/>
            </a:pPr>
            <a:r>
              <a:rPr lang="en-US" sz="3200" kern="100" dirty="0">
                <a:effectLst/>
                <a:latin typeface="Calibri" panose="020F0502020204030204" pitchFamily="34" charset="0"/>
                <a:ea typeface="Times New Roman" panose="02020603050405020304" pitchFamily="18" charset="0"/>
                <a:cs typeface="Times New Roman" panose="02020603050405020304" pitchFamily="18" charset="0"/>
              </a:rPr>
              <a:t>Adversity enhances the teaching of God’s Word</a:t>
            </a:r>
          </a:p>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Remember the lesson learned through the trial</a:t>
            </a:r>
          </a:p>
          <a:p>
            <a:pPr marL="1097280" indent="-571500">
              <a:lnSpc>
                <a:spcPct val="115000"/>
              </a:lnSpc>
              <a:spcAft>
                <a:spcPts val="800"/>
              </a:spcAft>
              <a:buFont typeface="Wingdings" panose="05000000000000000000" pitchFamily="2" charset="2"/>
              <a:buChar char="Ø"/>
            </a:pPr>
            <a:r>
              <a:rPr lang="en-US" sz="3200" kern="100" dirty="0">
                <a:effectLst/>
                <a:latin typeface="Calibri" panose="020F0502020204030204" pitchFamily="34" charset="0"/>
                <a:ea typeface="Times New Roman" panose="02020603050405020304" pitchFamily="18" charset="0"/>
                <a:cs typeface="Times New Roman" panose="02020603050405020304" pitchFamily="18" charset="0"/>
              </a:rPr>
              <a:t>Don’t just endure the trial; learn from it</a:t>
            </a:r>
          </a:p>
        </p:txBody>
      </p:sp>
    </p:spTree>
    <p:extLst>
      <p:ext uri="{BB962C8B-B14F-4D97-AF65-F5344CB8AC3E}">
        <p14:creationId xmlns:p14="http://schemas.microsoft.com/office/powerpoint/2010/main" val="37290903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3E490C-EE30-A13A-0E98-63838FFC8B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B7D00C-1DD8-8DC2-AAFF-7E3E273F0A88}"/>
              </a:ext>
            </a:extLst>
          </p:cNvPr>
          <p:cNvSpPr>
            <a:spLocks noGrp="1"/>
          </p:cNvSpPr>
          <p:nvPr>
            <p:ph type="title"/>
          </p:nvPr>
        </p:nvSpPr>
        <p:spPr>
          <a:xfrm>
            <a:off x="952500" y="408562"/>
            <a:ext cx="10287000" cy="1313233"/>
          </a:xfrm>
        </p:spPr>
        <p:txBody>
          <a:bodyPr>
            <a:normAutofit fontScale="90000"/>
          </a:bodyPr>
          <a:lstStyle/>
          <a:p>
            <a:pPr algn="ctr"/>
            <a:r>
              <a:rPr lang="en-US" sz="40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600" b="1" cap="none" dirty="0">
                <a:effectLst/>
                <a:latin typeface="Calibri" panose="020F0502020204030204" pitchFamily="34" charset="0"/>
                <a:ea typeface="Aptos" panose="020B0004020202020204" pitchFamily="34" charset="0"/>
                <a:cs typeface="Calibri" panose="020F0502020204030204" pitchFamily="34" charset="0"/>
              </a:rPr>
              <a:t>We Learn From Adversity</a:t>
            </a:r>
            <a:endParaRPr lang="en-US" sz="3600" dirty="0"/>
          </a:p>
        </p:txBody>
      </p:sp>
      <p:sp>
        <p:nvSpPr>
          <p:cNvPr id="3" name="Content Placeholder 2">
            <a:extLst>
              <a:ext uri="{FF2B5EF4-FFF2-40B4-BE49-F238E27FC236}">
                <a16:creationId xmlns:a16="http://schemas.microsoft.com/office/drawing/2014/main" id="{5D105C22-B2A9-9FF2-A11B-8ADCF7358D44}"/>
              </a:ext>
            </a:extLst>
          </p:cNvPr>
          <p:cNvSpPr>
            <a:spLocks noGrp="1"/>
          </p:cNvSpPr>
          <p:nvPr>
            <p:ph idx="1"/>
          </p:nvPr>
        </p:nvSpPr>
        <p:spPr>
          <a:xfrm>
            <a:off x="952500" y="2451369"/>
            <a:ext cx="10287000" cy="3725593"/>
          </a:xfrm>
        </p:spPr>
        <p:txBody>
          <a:bodyPr>
            <a:normAutofit/>
          </a:bodyPr>
          <a:lstStyle/>
          <a:p>
            <a:pPr marL="0" indent="0" algn="ctr">
              <a:buNone/>
            </a:pPr>
            <a:r>
              <a:rPr lang="en-US" sz="4400" b="1" dirty="0">
                <a:latin typeface="Calibri" panose="020F0502020204030204" pitchFamily="34" charset="0"/>
                <a:cs typeface="Calibri" panose="020F0502020204030204" pitchFamily="34" charset="0"/>
              </a:rPr>
              <a:t>QUESTION</a:t>
            </a:r>
            <a:endParaRPr lang="en-US" sz="3600" b="1" dirty="0">
              <a:latin typeface="Calibri" panose="020F0502020204030204" pitchFamily="34" charset="0"/>
              <a:cs typeface="Calibri" panose="020F0502020204030204" pitchFamily="34" charset="0"/>
            </a:endParaRPr>
          </a:p>
          <a:p>
            <a:pPr algn="ctr"/>
            <a:r>
              <a:rPr lang="en-US" sz="4400" b="1" dirty="0">
                <a:latin typeface="Calibri" panose="020F0502020204030204" pitchFamily="34" charset="0"/>
                <a:cs typeface="Calibri" panose="020F0502020204030204" pitchFamily="34" charset="0"/>
              </a:rPr>
              <a:t>What lesson/lessons did you learn                          from a particular trial?</a:t>
            </a:r>
          </a:p>
        </p:txBody>
      </p:sp>
    </p:spTree>
    <p:extLst>
      <p:ext uri="{BB962C8B-B14F-4D97-AF65-F5344CB8AC3E}">
        <p14:creationId xmlns:p14="http://schemas.microsoft.com/office/powerpoint/2010/main" val="3504035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1DEAFF-4B07-B20F-8035-DFB6C5A771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29C9D8-9C07-FC45-2D5E-0FEFB398BE24}"/>
              </a:ext>
            </a:extLst>
          </p:cNvPr>
          <p:cNvSpPr>
            <a:spLocks noGrp="1"/>
          </p:cNvSpPr>
          <p:nvPr>
            <p:ph type="title"/>
          </p:nvPr>
        </p:nvSpPr>
        <p:spPr>
          <a:xfrm>
            <a:off x="952500" y="321014"/>
            <a:ext cx="10287000" cy="1186773"/>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 </a:t>
            </a:r>
            <a:r>
              <a:rPr lang="en-US" sz="3200" b="1" cap="none" dirty="0">
                <a:effectLst/>
                <a:latin typeface="Calibri" panose="020F0502020204030204" pitchFamily="34" charset="0"/>
                <a:ea typeface="Aptos" panose="020B0004020202020204" pitchFamily="34" charset="0"/>
                <a:cs typeface="Calibri" panose="020F0502020204030204" pitchFamily="34" charset="0"/>
              </a:rPr>
              <a:t>Introduction</a:t>
            </a:r>
            <a:endParaRPr lang="en-US" sz="3600" dirty="0"/>
          </a:p>
        </p:txBody>
      </p:sp>
      <p:sp>
        <p:nvSpPr>
          <p:cNvPr id="3" name="Content Placeholder 2">
            <a:extLst>
              <a:ext uri="{FF2B5EF4-FFF2-40B4-BE49-F238E27FC236}">
                <a16:creationId xmlns:a16="http://schemas.microsoft.com/office/drawing/2014/main" id="{AB563077-B900-8656-2FBD-BC2AD9C5CFFB}"/>
              </a:ext>
            </a:extLst>
          </p:cNvPr>
          <p:cNvSpPr>
            <a:spLocks noGrp="1"/>
          </p:cNvSpPr>
          <p:nvPr>
            <p:ph idx="1"/>
          </p:nvPr>
        </p:nvSpPr>
        <p:spPr>
          <a:xfrm>
            <a:off x="952500" y="1750979"/>
            <a:ext cx="10287000" cy="4786007"/>
          </a:xfrm>
        </p:spPr>
        <p:txBody>
          <a:bodyPr>
            <a:normAutofit lnSpcReduction="10000"/>
          </a:bodyPr>
          <a:lstStyle/>
          <a:p>
            <a:pPr marL="342900" marR="0" lvl="0" indent="-342900">
              <a:lnSpc>
                <a:spcPct val="115000"/>
              </a:lnSpc>
              <a:buFont typeface="Symbol" panose="05050102010706020507" pitchFamily="18" charset="2"/>
              <a:buChar char=""/>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All Christians will face adversity and trials</a:t>
            </a:r>
          </a:p>
          <a:p>
            <a:pPr marL="342900" marR="0" lvl="0" indent="-342900">
              <a:lnSpc>
                <a:spcPct val="115000"/>
              </a:lnSpc>
              <a:buFont typeface="Symbol" panose="05050102010706020507" pitchFamily="18" charset="2"/>
              <a:buChar char=""/>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Even our Lord Jesus faced adversity and trials – even before the cross!</a:t>
            </a:r>
          </a:p>
          <a:p>
            <a:pPr marL="342900" marR="0" lvl="0" indent="-342900">
              <a:lnSpc>
                <a:spcPct val="115000"/>
              </a:lnSpc>
              <a:spcAft>
                <a:spcPts val="800"/>
              </a:spcAft>
              <a:buFont typeface="Symbol" panose="05050102010706020507" pitchFamily="18" charset="2"/>
              <a:buChar char=""/>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No one likes adversity – we try to keep it at bay,   or mitigate its effects</a:t>
            </a:r>
          </a:p>
          <a:p>
            <a:pPr marL="342900" marR="0" lvl="0" indent="-342900">
              <a:lnSpc>
                <a:spcPct val="115000"/>
              </a:lnSpc>
              <a:spcAft>
                <a:spcPts val="800"/>
              </a:spcAft>
              <a:buFont typeface="Symbol" panose="05050102010706020507" pitchFamily="18" charset="2"/>
              <a:buChar char=""/>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Even Jesus asked the Father if this cup could pass from Him?</a:t>
            </a:r>
          </a:p>
        </p:txBody>
      </p:sp>
    </p:spTree>
    <p:extLst>
      <p:ext uri="{BB962C8B-B14F-4D97-AF65-F5344CB8AC3E}">
        <p14:creationId xmlns:p14="http://schemas.microsoft.com/office/powerpoint/2010/main" val="35598129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55D1D-7157-B9EB-6EA7-CE2298D0A8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1793AC-AB72-C592-CD62-25A746C05931}"/>
              </a:ext>
            </a:extLst>
          </p:cNvPr>
          <p:cNvSpPr>
            <a:spLocks noGrp="1"/>
          </p:cNvSpPr>
          <p:nvPr>
            <p:ph type="title"/>
          </p:nvPr>
        </p:nvSpPr>
        <p:spPr>
          <a:xfrm>
            <a:off x="952500" y="408661"/>
            <a:ext cx="10287000" cy="116721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Pruning</a:t>
            </a:r>
            <a:endParaRPr lang="en-US" sz="3600" dirty="0"/>
          </a:p>
        </p:txBody>
      </p:sp>
      <p:sp>
        <p:nvSpPr>
          <p:cNvPr id="3" name="Content Placeholder 2">
            <a:extLst>
              <a:ext uri="{FF2B5EF4-FFF2-40B4-BE49-F238E27FC236}">
                <a16:creationId xmlns:a16="http://schemas.microsoft.com/office/drawing/2014/main" id="{E3786544-3B6E-8FA0-644C-C8C990D346DE}"/>
              </a:ext>
            </a:extLst>
          </p:cNvPr>
          <p:cNvSpPr>
            <a:spLocks noGrp="1"/>
          </p:cNvSpPr>
          <p:nvPr>
            <p:ph idx="1"/>
          </p:nvPr>
        </p:nvSpPr>
        <p:spPr>
          <a:xfrm>
            <a:off x="952500" y="1819072"/>
            <a:ext cx="10287000" cy="4873459"/>
          </a:xfrm>
        </p:spPr>
        <p:txBody>
          <a:bodyPr>
            <a:normAutofit/>
          </a:bodyPr>
          <a:lstStyle/>
          <a:p>
            <a:pPr marL="0" indent="0">
              <a:buNone/>
            </a:pPr>
            <a:r>
              <a:rPr lang="en-US" sz="3600" b="1" u="sng" dirty="0">
                <a:latin typeface="Calibri" panose="020F0502020204030204" pitchFamily="34" charset="0"/>
                <a:cs typeface="Calibri" panose="020F0502020204030204" pitchFamily="34" charset="0"/>
              </a:rPr>
              <a:t>John 15:1-2</a:t>
            </a:r>
          </a:p>
          <a:p>
            <a:pPr marL="0" indent="0">
              <a:buNone/>
            </a:pPr>
            <a:r>
              <a:rPr lang="en-US" sz="3600" b="1" dirty="0">
                <a:latin typeface="Calibri" panose="020F0502020204030204" pitchFamily="34" charset="0"/>
                <a:cs typeface="Calibri" panose="020F0502020204030204" pitchFamily="34" charset="0"/>
              </a:rPr>
              <a:t>“I am the true vine, and My Father is the vinedresser. Every branch in Me that does not bear fruit, He takes away; and every branch that bears fruit, He prunes it so that it may bear more fruit.</a:t>
            </a: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31137996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45494-F3F9-E8AA-65E6-8C43E53250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5B2DD7-ACEE-D9FF-D14C-5BF97FB73D58}"/>
              </a:ext>
            </a:extLst>
          </p:cNvPr>
          <p:cNvSpPr>
            <a:spLocks noGrp="1"/>
          </p:cNvSpPr>
          <p:nvPr>
            <p:ph type="title"/>
          </p:nvPr>
        </p:nvSpPr>
        <p:spPr>
          <a:xfrm>
            <a:off x="952500" y="408661"/>
            <a:ext cx="10287000" cy="120612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Pruning</a:t>
            </a:r>
            <a:endParaRPr lang="en-US" sz="3600" dirty="0"/>
          </a:p>
        </p:txBody>
      </p:sp>
      <p:sp>
        <p:nvSpPr>
          <p:cNvPr id="3" name="Content Placeholder 2">
            <a:extLst>
              <a:ext uri="{FF2B5EF4-FFF2-40B4-BE49-F238E27FC236}">
                <a16:creationId xmlns:a16="http://schemas.microsoft.com/office/drawing/2014/main" id="{F0E4CFBF-B21F-79A8-3420-B982A6CE59DA}"/>
              </a:ext>
            </a:extLst>
          </p:cNvPr>
          <p:cNvSpPr>
            <a:spLocks noGrp="1"/>
          </p:cNvSpPr>
          <p:nvPr>
            <p:ph idx="1"/>
          </p:nvPr>
        </p:nvSpPr>
        <p:spPr>
          <a:xfrm>
            <a:off x="952500" y="2013626"/>
            <a:ext cx="10287000" cy="4299624"/>
          </a:xfrm>
        </p:spPr>
        <p:txBody>
          <a:bodyPr>
            <a:normAutofit/>
          </a:bodyPr>
          <a:lstStyle/>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Christians, like vines, need pruning to produce good fruit</a:t>
            </a:r>
          </a:p>
          <a:p>
            <a:pPr marL="800100" indent="-571500">
              <a:lnSpc>
                <a:spcPct val="115000"/>
              </a:lnSpc>
              <a:spcAft>
                <a:spcPts val="800"/>
              </a:spcAft>
            </a:pPr>
            <a:r>
              <a:rPr lang="en-US" sz="3600" kern="100" dirty="0">
                <a:latin typeface="Calibri" panose="020F0502020204030204" pitchFamily="34" charset="0"/>
                <a:ea typeface="Times New Roman" panose="02020603050405020304" pitchFamily="18" charset="0"/>
                <a:cs typeface="Times New Roman" panose="02020603050405020304" pitchFamily="18" charset="0"/>
              </a:rPr>
              <a:t>We must be broken from dependence upon ourselves and our natural talents</a:t>
            </a:r>
          </a:p>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We must loosen our grip on that which does not profit us in our Christian walk</a:t>
            </a:r>
          </a:p>
        </p:txBody>
      </p:sp>
    </p:spTree>
    <p:extLst>
      <p:ext uri="{BB962C8B-B14F-4D97-AF65-F5344CB8AC3E}">
        <p14:creationId xmlns:p14="http://schemas.microsoft.com/office/powerpoint/2010/main" val="15167719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DB226-09BA-E09B-94D5-C6F8BE9A00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1A9789-B904-F401-7407-554F4E21FF86}"/>
              </a:ext>
            </a:extLst>
          </p:cNvPr>
          <p:cNvSpPr>
            <a:spLocks noGrp="1"/>
          </p:cNvSpPr>
          <p:nvPr>
            <p:ph type="title"/>
          </p:nvPr>
        </p:nvSpPr>
        <p:spPr>
          <a:xfrm>
            <a:off x="952500" y="408562"/>
            <a:ext cx="10287000" cy="1235411"/>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600" b="1" cap="none" dirty="0">
                <a:effectLst/>
                <a:latin typeface="Calibri" panose="020F0502020204030204" pitchFamily="34" charset="0"/>
                <a:ea typeface="Aptos" panose="020B0004020202020204" pitchFamily="34" charset="0"/>
                <a:cs typeface="Calibri" panose="020F0502020204030204" pitchFamily="34" charset="0"/>
              </a:rPr>
              <a:t>Pruning</a:t>
            </a:r>
            <a:endParaRPr lang="en-US" sz="3600" dirty="0"/>
          </a:p>
        </p:txBody>
      </p:sp>
      <p:sp>
        <p:nvSpPr>
          <p:cNvPr id="3" name="Content Placeholder 2">
            <a:extLst>
              <a:ext uri="{FF2B5EF4-FFF2-40B4-BE49-F238E27FC236}">
                <a16:creationId xmlns:a16="http://schemas.microsoft.com/office/drawing/2014/main" id="{13B73B61-4E01-7BCD-267F-BFC2DF29CDA7}"/>
              </a:ext>
            </a:extLst>
          </p:cNvPr>
          <p:cNvSpPr>
            <a:spLocks noGrp="1"/>
          </p:cNvSpPr>
          <p:nvPr>
            <p:ph idx="1"/>
          </p:nvPr>
        </p:nvSpPr>
        <p:spPr>
          <a:xfrm>
            <a:off x="952500" y="2178995"/>
            <a:ext cx="10287000" cy="3997967"/>
          </a:xfrm>
        </p:spPr>
        <p:txBody>
          <a:bodyPr>
            <a:normAutofit/>
          </a:bodyPr>
          <a:lstStyle/>
          <a:p>
            <a:pPr marL="0" indent="0" algn="ctr">
              <a:buNone/>
            </a:pPr>
            <a:r>
              <a:rPr lang="en-US" sz="4400" b="1" dirty="0">
                <a:latin typeface="Calibri" panose="020F0502020204030204" pitchFamily="34" charset="0"/>
                <a:cs typeface="Calibri" panose="020F0502020204030204" pitchFamily="34" charset="0"/>
              </a:rPr>
              <a:t>QUESTION</a:t>
            </a:r>
            <a:endParaRPr lang="en-US" sz="3600" b="1" dirty="0">
              <a:latin typeface="Calibri" panose="020F0502020204030204" pitchFamily="34" charset="0"/>
              <a:cs typeface="Calibri" panose="020F0502020204030204" pitchFamily="34" charset="0"/>
            </a:endParaRPr>
          </a:p>
          <a:p>
            <a:pPr algn="ctr"/>
            <a:r>
              <a:rPr lang="en-US" sz="4400" b="1" dirty="0">
                <a:latin typeface="Calibri" panose="020F0502020204030204" pitchFamily="34" charset="0"/>
                <a:cs typeface="Calibri" panose="020F0502020204030204" pitchFamily="34" charset="0"/>
              </a:rPr>
              <a:t>Other than money what false fruit has you in its grip?</a:t>
            </a:r>
          </a:p>
        </p:txBody>
      </p:sp>
    </p:spTree>
    <p:extLst>
      <p:ext uri="{BB962C8B-B14F-4D97-AF65-F5344CB8AC3E}">
        <p14:creationId xmlns:p14="http://schemas.microsoft.com/office/powerpoint/2010/main" val="19684475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CEAFC-1439-47EA-3794-BC728F8F17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8BE5F3-C9BA-E29C-97F8-AF77E297B46C}"/>
              </a:ext>
            </a:extLst>
          </p:cNvPr>
          <p:cNvSpPr>
            <a:spLocks noGrp="1"/>
          </p:cNvSpPr>
          <p:nvPr>
            <p:ph type="title"/>
          </p:nvPr>
        </p:nvSpPr>
        <p:spPr>
          <a:xfrm>
            <a:off x="952500" y="408661"/>
            <a:ext cx="10287000" cy="116721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Holiness</a:t>
            </a:r>
            <a:endParaRPr lang="en-US" sz="3600" dirty="0"/>
          </a:p>
        </p:txBody>
      </p:sp>
      <p:sp>
        <p:nvSpPr>
          <p:cNvPr id="3" name="Content Placeholder 2">
            <a:extLst>
              <a:ext uri="{FF2B5EF4-FFF2-40B4-BE49-F238E27FC236}">
                <a16:creationId xmlns:a16="http://schemas.microsoft.com/office/drawing/2014/main" id="{80E2DFC4-E3FB-C787-7FD8-3298B9025C54}"/>
              </a:ext>
            </a:extLst>
          </p:cNvPr>
          <p:cNvSpPr>
            <a:spLocks noGrp="1"/>
          </p:cNvSpPr>
          <p:nvPr>
            <p:ph idx="1"/>
          </p:nvPr>
        </p:nvSpPr>
        <p:spPr>
          <a:xfrm>
            <a:off x="952500" y="1819072"/>
            <a:ext cx="10287000" cy="4873459"/>
          </a:xfrm>
        </p:spPr>
        <p:txBody>
          <a:bodyPr>
            <a:normAutofit/>
          </a:bodyPr>
          <a:lstStyle/>
          <a:p>
            <a:pPr marL="0" indent="0">
              <a:buNone/>
            </a:pPr>
            <a:r>
              <a:rPr lang="en-US" sz="3600" b="1" dirty="0">
                <a:latin typeface="Calibri" panose="020F0502020204030204" pitchFamily="34" charset="0"/>
                <a:cs typeface="Calibri" panose="020F0502020204030204" pitchFamily="34" charset="0"/>
              </a:rPr>
              <a:t>Hebrews 12:9-10</a:t>
            </a:r>
          </a:p>
          <a:p>
            <a:pPr marL="0" indent="0">
              <a:buNone/>
            </a:pPr>
            <a:r>
              <a:rPr lang="en-US" sz="3600" b="1" dirty="0">
                <a:latin typeface="Calibri" panose="020F0502020204030204" pitchFamily="34" charset="0"/>
                <a:cs typeface="Calibri" panose="020F0502020204030204" pitchFamily="34" charset="0"/>
              </a:rPr>
              <a:t>Furthermore, we had earthly fathers to discipline us, and we respected them; shall we not much rather be subject to the Father of spirits, and live? For they disciplined us for a short time as seemed best to them, but He disciplines us for our good, so that we may share His holiness.</a:t>
            </a: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13939651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101942-A9CD-146A-68CD-FE8BC9CB09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572E27-2A05-43C2-394A-85957BB84F80}"/>
              </a:ext>
            </a:extLst>
          </p:cNvPr>
          <p:cNvSpPr>
            <a:spLocks noGrp="1"/>
          </p:cNvSpPr>
          <p:nvPr>
            <p:ph type="title"/>
          </p:nvPr>
        </p:nvSpPr>
        <p:spPr>
          <a:xfrm>
            <a:off x="952500" y="408661"/>
            <a:ext cx="10287000" cy="1215857"/>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Holiness</a:t>
            </a:r>
            <a:endParaRPr lang="en-US" sz="3600" dirty="0"/>
          </a:p>
        </p:txBody>
      </p:sp>
      <p:sp>
        <p:nvSpPr>
          <p:cNvPr id="3" name="Content Placeholder 2">
            <a:extLst>
              <a:ext uri="{FF2B5EF4-FFF2-40B4-BE49-F238E27FC236}">
                <a16:creationId xmlns:a16="http://schemas.microsoft.com/office/drawing/2014/main" id="{8A346C4D-2F30-FBB4-608E-5798FF68CFB1}"/>
              </a:ext>
            </a:extLst>
          </p:cNvPr>
          <p:cNvSpPr>
            <a:spLocks noGrp="1"/>
          </p:cNvSpPr>
          <p:nvPr>
            <p:ph idx="1"/>
          </p:nvPr>
        </p:nvSpPr>
        <p:spPr>
          <a:xfrm>
            <a:off x="952500" y="2344366"/>
            <a:ext cx="10287000" cy="3968884"/>
          </a:xfrm>
        </p:spPr>
        <p:txBody>
          <a:bodyPr>
            <a:normAutofit/>
          </a:bodyPr>
          <a:lstStyle/>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God disciplines us through adversity to make us holy as He is holy</a:t>
            </a:r>
          </a:p>
          <a:p>
            <a:pPr marL="800100" indent="-571500">
              <a:lnSpc>
                <a:spcPct val="115000"/>
              </a:lnSpc>
              <a:spcAft>
                <a:spcPts val="800"/>
              </a:spcAft>
            </a:pPr>
            <a:r>
              <a:rPr lang="en-US" sz="3600" kern="100" dirty="0">
                <a:latin typeface="Calibri" panose="020F0502020204030204" pitchFamily="34" charset="0"/>
                <a:ea typeface="Times New Roman" panose="02020603050405020304" pitchFamily="18" charset="0"/>
                <a:cs typeface="Times New Roman" panose="02020603050405020304" pitchFamily="18" charset="0"/>
              </a:rPr>
              <a:t>He uses adversity to rein in unholy affections and rebellious wills</a:t>
            </a:r>
          </a:p>
          <a:p>
            <a:pPr marL="800100" indent="-571500">
              <a:lnSpc>
                <a:spcPct val="115000"/>
              </a:lnSpc>
              <a:spcAft>
                <a:spcPts val="800"/>
              </a:spcAft>
            </a:pPr>
            <a:r>
              <a:rPr lang="en-US" sz="3600" kern="100" dirty="0">
                <a:latin typeface="Calibri" panose="020F0502020204030204" pitchFamily="34" charset="0"/>
                <a:ea typeface="Times New Roman" panose="02020603050405020304" pitchFamily="18" charset="0"/>
                <a:cs typeface="Times New Roman" panose="02020603050405020304" pitchFamily="18" charset="0"/>
              </a:rPr>
              <a:t>To endure His discipline patiently</a:t>
            </a:r>
          </a:p>
        </p:txBody>
      </p:sp>
    </p:spTree>
    <p:extLst>
      <p:ext uri="{BB962C8B-B14F-4D97-AF65-F5344CB8AC3E}">
        <p14:creationId xmlns:p14="http://schemas.microsoft.com/office/powerpoint/2010/main" val="18672296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3413B-4F65-F469-1BC3-A09574DFBC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A5624A-63E5-8181-96B9-1B2015102144}"/>
              </a:ext>
            </a:extLst>
          </p:cNvPr>
          <p:cNvSpPr>
            <a:spLocks noGrp="1"/>
          </p:cNvSpPr>
          <p:nvPr>
            <p:ph type="title"/>
          </p:nvPr>
        </p:nvSpPr>
        <p:spPr>
          <a:xfrm>
            <a:off x="952500" y="272376"/>
            <a:ext cx="10287000" cy="1391054"/>
          </a:xfrm>
        </p:spPr>
        <p:txBody>
          <a:bodyPr>
            <a:norm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Holiness</a:t>
            </a:r>
            <a:endParaRPr lang="en-US" sz="3600" dirty="0"/>
          </a:p>
        </p:txBody>
      </p:sp>
      <p:sp>
        <p:nvSpPr>
          <p:cNvPr id="3" name="Content Placeholder 2">
            <a:extLst>
              <a:ext uri="{FF2B5EF4-FFF2-40B4-BE49-F238E27FC236}">
                <a16:creationId xmlns:a16="http://schemas.microsoft.com/office/drawing/2014/main" id="{AEA0E487-A1F9-9CA5-F343-D46DBF25FC90}"/>
              </a:ext>
            </a:extLst>
          </p:cNvPr>
          <p:cNvSpPr>
            <a:spLocks noGrp="1"/>
          </p:cNvSpPr>
          <p:nvPr>
            <p:ph idx="1"/>
          </p:nvPr>
        </p:nvSpPr>
        <p:spPr>
          <a:xfrm>
            <a:off x="952500" y="1964987"/>
            <a:ext cx="10287000" cy="4211976"/>
          </a:xfrm>
        </p:spPr>
        <p:txBody>
          <a:bodyPr>
            <a:normAutofit/>
          </a:bodyPr>
          <a:lstStyle/>
          <a:p>
            <a:pPr marL="0" indent="0" algn="ctr">
              <a:buNone/>
            </a:pPr>
            <a:r>
              <a:rPr lang="en-US" sz="4400" b="1" dirty="0">
                <a:latin typeface="Calibri" panose="020F0502020204030204" pitchFamily="34" charset="0"/>
                <a:cs typeface="Calibri" panose="020F0502020204030204" pitchFamily="34" charset="0"/>
              </a:rPr>
              <a:t>QUESTION</a:t>
            </a:r>
            <a:endParaRPr lang="en-US" sz="3600" b="1" dirty="0">
              <a:latin typeface="Calibri" panose="020F0502020204030204" pitchFamily="34" charset="0"/>
              <a:cs typeface="Calibri" panose="020F0502020204030204" pitchFamily="34" charset="0"/>
            </a:endParaRPr>
          </a:p>
          <a:p>
            <a:pPr algn="ctr"/>
            <a:r>
              <a:rPr lang="en-US" sz="4400" b="1" dirty="0">
                <a:latin typeface="Calibri" panose="020F0502020204030204" pitchFamily="34" charset="0"/>
                <a:cs typeface="Calibri" panose="020F0502020204030204" pitchFamily="34" charset="0"/>
              </a:rPr>
              <a:t>What disciplinary action has God used in your life to train you in holiness?</a:t>
            </a:r>
          </a:p>
        </p:txBody>
      </p:sp>
    </p:spTree>
    <p:extLst>
      <p:ext uri="{BB962C8B-B14F-4D97-AF65-F5344CB8AC3E}">
        <p14:creationId xmlns:p14="http://schemas.microsoft.com/office/powerpoint/2010/main" val="20061029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A68D4-FA79-634E-D728-91B06F1F81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07E7B9-6A00-8F60-8145-701AB1FADCE5}"/>
              </a:ext>
            </a:extLst>
          </p:cNvPr>
          <p:cNvSpPr>
            <a:spLocks noGrp="1"/>
          </p:cNvSpPr>
          <p:nvPr>
            <p:ph type="title"/>
          </p:nvPr>
        </p:nvSpPr>
        <p:spPr>
          <a:xfrm>
            <a:off x="952500" y="408661"/>
            <a:ext cx="10287000" cy="116721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Dependence</a:t>
            </a:r>
            <a:endParaRPr lang="en-US" sz="3600" dirty="0"/>
          </a:p>
        </p:txBody>
      </p:sp>
      <p:sp>
        <p:nvSpPr>
          <p:cNvPr id="3" name="Content Placeholder 2">
            <a:extLst>
              <a:ext uri="{FF2B5EF4-FFF2-40B4-BE49-F238E27FC236}">
                <a16:creationId xmlns:a16="http://schemas.microsoft.com/office/drawing/2014/main" id="{D2A632A6-CF46-67AA-7FCF-7F8CB80BF406}"/>
              </a:ext>
            </a:extLst>
          </p:cNvPr>
          <p:cNvSpPr>
            <a:spLocks noGrp="1"/>
          </p:cNvSpPr>
          <p:nvPr>
            <p:ph idx="1"/>
          </p:nvPr>
        </p:nvSpPr>
        <p:spPr>
          <a:xfrm>
            <a:off x="952500" y="1819072"/>
            <a:ext cx="10287000" cy="4873459"/>
          </a:xfrm>
        </p:spPr>
        <p:txBody>
          <a:bodyPr>
            <a:normAutofit/>
          </a:bodyPr>
          <a:lstStyle/>
          <a:p>
            <a:pPr marL="0" indent="0">
              <a:buNone/>
            </a:pPr>
            <a:r>
              <a:rPr lang="en-US" sz="3600" b="1" dirty="0">
                <a:latin typeface="Calibri" panose="020F0502020204030204" pitchFamily="34" charset="0"/>
                <a:cs typeface="Calibri" panose="020F0502020204030204" pitchFamily="34" charset="0"/>
              </a:rPr>
              <a:t>John 15:5</a:t>
            </a:r>
          </a:p>
          <a:p>
            <a:pPr marL="0" indent="0">
              <a:buNone/>
            </a:pPr>
            <a:r>
              <a:rPr lang="en-US" sz="3600" b="1" dirty="0">
                <a:latin typeface="Calibri" panose="020F0502020204030204" pitchFamily="34" charset="0"/>
                <a:cs typeface="Calibri" panose="020F0502020204030204" pitchFamily="34" charset="0"/>
              </a:rPr>
              <a:t>I am the vine, you are the branches; he who abides in Me and I in him, he bears much fruit, for apart from Me you can do nothing.</a:t>
            </a: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5130678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A4292-5865-62FF-E57A-EF1792CCF3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A5008A-7871-8AC2-C19E-688AA8484835}"/>
              </a:ext>
            </a:extLst>
          </p:cNvPr>
          <p:cNvSpPr>
            <a:spLocks noGrp="1"/>
          </p:cNvSpPr>
          <p:nvPr>
            <p:ph type="title"/>
          </p:nvPr>
        </p:nvSpPr>
        <p:spPr>
          <a:xfrm>
            <a:off x="952500" y="408661"/>
            <a:ext cx="10287000" cy="1157491"/>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Dependence</a:t>
            </a:r>
            <a:endParaRPr lang="en-US" sz="3600" dirty="0"/>
          </a:p>
        </p:txBody>
      </p:sp>
      <p:sp>
        <p:nvSpPr>
          <p:cNvPr id="3" name="Content Placeholder 2">
            <a:extLst>
              <a:ext uri="{FF2B5EF4-FFF2-40B4-BE49-F238E27FC236}">
                <a16:creationId xmlns:a16="http://schemas.microsoft.com/office/drawing/2014/main" id="{CA87244D-17C2-8AB9-953E-DBA0C1A1DC0D}"/>
              </a:ext>
            </a:extLst>
          </p:cNvPr>
          <p:cNvSpPr>
            <a:spLocks noGrp="1"/>
          </p:cNvSpPr>
          <p:nvPr>
            <p:ph idx="1"/>
          </p:nvPr>
        </p:nvSpPr>
        <p:spPr>
          <a:xfrm>
            <a:off x="952500" y="1682885"/>
            <a:ext cx="10287000" cy="4630365"/>
          </a:xfrm>
        </p:spPr>
        <p:txBody>
          <a:bodyPr>
            <a:normAutofit/>
          </a:bodyPr>
          <a:lstStyle/>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We regularly default to dependence upon ourselves and not God</a:t>
            </a:r>
          </a:p>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Adversity/trials teaches us to depend upon on Him</a:t>
            </a:r>
            <a:endParaRPr lang="en-US" sz="3000" kern="100" dirty="0">
              <a:latin typeface="Calibri" panose="020F0502020204030204" pitchFamily="34" charset="0"/>
              <a:ea typeface="Times New Roman" panose="02020603050405020304" pitchFamily="18" charset="0"/>
              <a:cs typeface="Times New Roman" panose="02020603050405020304" pitchFamily="18" charset="0"/>
            </a:endParaRPr>
          </a:p>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Paul was </a:t>
            </a:r>
            <a:r>
              <a:rPr lang="en-US" sz="3600" kern="100" dirty="0">
                <a:latin typeface="Calibri" panose="020F0502020204030204" pitchFamily="34" charset="0"/>
                <a:ea typeface="Times New Roman" panose="02020603050405020304" pitchFamily="18" charset="0"/>
                <a:cs typeface="Times New Roman" panose="02020603050405020304" pitchFamily="18" charset="0"/>
              </a:rPr>
              <a:t>taught rely upon God and not his own talents – we must learn this as well</a:t>
            </a:r>
            <a:endParaRPr lang="en-US" sz="4400" kern="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21610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78CE3-4403-D045-654B-51326FEC25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780601-AD85-A85F-F493-FFC538E2E386}"/>
              </a:ext>
            </a:extLst>
          </p:cNvPr>
          <p:cNvSpPr>
            <a:spLocks noGrp="1"/>
          </p:cNvSpPr>
          <p:nvPr>
            <p:ph type="title"/>
          </p:nvPr>
        </p:nvSpPr>
        <p:spPr>
          <a:xfrm>
            <a:off x="952500" y="408662"/>
            <a:ext cx="10287000" cy="1186674"/>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Dependence</a:t>
            </a:r>
            <a:endParaRPr lang="en-US" sz="3600" dirty="0"/>
          </a:p>
        </p:txBody>
      </p:sp>
      <p:sp>
        <p:nvSpPr>
          <p:cNvPr id="3" name="Content Placeholder 2">
            <a:extLst>
              <a:ext uri="{FF2B5EF4-FFF2-40B4-BE49-F238E27FC236}">
                <a16:creationId xmlns:a16="http://schemas.microsoft.com/office/drawing/2014/main" id="{8139CBC5-0D32-4DB0-FCDC-CBF52B21E848}"/>
              </a:ext>
            </a:extLst>
          </p:cNvPr>
          <p:cNvSpPr>
            <a:spLocks noGrp="1"/>
          </p:cNvSpPr>
          <p:nvPr>
            <p:ph idx="1"/>
          </p:nvPr>
        </p:nvSpPr>
        <p:spPr>
          <a:xfrm>
            <a:off x="952500" y="1819072"/>
            <a:ext cx="10287000" cy="4873459"/>
          </a:xfrm>
        </p:spPr>
        <p:txBody>
          <a:bodyPr>
            <a:normAutofit/>
          </a:bodyPr>
          <a:lstStyle/>
          <a:p>
            <a:pPr marL="0" indent="0">
              <a:buNone/>
            </a:pPr>
            <a:r>
              <a:rPr lang="en-US" sz="3600" b="1" dirty="0">
                <a:latin typeface="Calibri" panose="020F0502020204030204" pitchFamily="34" charset="0"/>
                <a:cs typeface="Calibri" panose="020F0502020204030204" pitchFamily="34" charset="0"/>
              </a:rPr>
              <a:t>2 Corinthians 12:10</a:t>
            </a:r>
          </a:p>
          <a:p>
            <a:pPr marL="0" indent="0">
              <a:buNone/>
            </a:pPr>
            <a:r>
              <a:rPr lang="en-US" sz="3600" b="1" dirty="0">
                <a:latin typeface="Calibri" panose="020F0502020204030204" pitchFamily="34" charset="0"/>
                <a:cs typeface="Calibri" panose="020F0502020204030204" pitchFamily="34" charset="0"/>
              </a:rPr>
              <a:t>I am well content with weaknesses, with insults, with distresses, with persecutions, with difficulties, for Christ’s sake; for when I am weak, then I am strong.</a:t>
            </a: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24333518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E8F32-607B-3AEB-2AF3-2B347E2CF4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3A09F3-FB88-47B9-F6EA-34E8DF6B73F5}"/>
              </a:ext>
            </a:extLst>
          </p:cNvPr>
          <p:cNvSpPr>
            <a:spLocks noGrp="1"/>
          </p:cNvSpPr>
          <p:nvPr>
            <p:ph type="title"/>
          </p:nvPr>
        </p:nvSpPr>
        <p:spPr>
          <a:xfrm>
            <a:off x="952500" y="408661"/>
            <a:ext cx="10287000" cy="116721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Dependence</a:t>
            </a:r>
            <a:endParaRPr lang="en-US" sz="3600" dirty="0"/>
          </a:p>
        </p:txBody>
      </p:sp>
      <p:sp>
        <p:nvSpPr>
          <p:cNvPr id="3" name="Content Placeholder 2">
            <a:extLst>
              <a:ext uri="{FF2B5EF4-FFF2-40B4-BE49-F238E27FC236}">
                <a16:creationId xmlns:a16="http://schemas.microsoft.com/office/drawing/2014/main" id="{2C127CBE-8FEC-CA1D-958B-630EF718D96F}"/>
              </a:ext>
            </a:extLst>
          </p:cNvPr>
          <p:cNvSpPr>
            <a:spLocks noGrp="1"/>
          </p:cNvSpPr>
          <p:nvPr>
            <p:ph idx="1"/>
          </p:nvPr>
        </p:nvSpPr>
        <p:spPr>
          <a:xfrm>
            <a:off x="952500" y="1682885"/>
            <a:ext cx="10287000" cy="4630365"/>
          </a:xfrm>
        </p:spPr>
        <p:txBody>
          <a:bodyPr>
            <a:normAutofit lnSpcReduction="10000"/>
          </a:bodyPr>
          <a:lstStyle/>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God will cause those whom He will use to keenly feel their dependence upon Him</a:t>
            </a:r>
          </a:p>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Men who were blighted to learn dependence upon God:</a:t>
            </a:r>
          </a:p>
          <a:p>
            <a:pPr marL="1371600" lvl="4" indent="-571500">
              <a:lnSpc>
                <a:spcPct val="115000"/>
              </a:lnSpc>
              <a:spcAft>
                <a:spcPts val="800"/>
              </a:spcAft>
              <a:buFont typeface="Wingdings" panose="05000000000000000000" pitchFamily="2" charset="2"/>
              <a:buChar char="Ø"/>
            </a:pPr>
            <a:r>
              <a:rPr lang="en-US" sz="3000" kern="100" dirty="0">
                <a:effectLst/>
                <a:latin typeface="Calibri" panose="020F0502020204030204" pitchFamily="34" charset="0"/>
                <a:ea typeface="Times New Roman" panose="02020603050405020304" pitchFamily="18" charset="0"/>
                <a:cs typeface="Times New Roman" panose="02020603050405020304" pitchFamily="18" charset="0"/>
              </a:rPr>
              <a:t>Moses</a:t>
            </a:r>
          </a:p>
          <a:p>
            <a:pPr marL="1371600" lvl="4" indent="-571500">
              <a:lnSpc>
                <a:spcPct val="115000"/>
              </a:lnSpc>
              <a:spcAft>
                <a:spcPts val="800"/>
              </a:spcAft>
              <a:buFont typeface="Wingdings" panose="05000000000000000000" pitchFamily="2" charset="2"/>
              <a:buChar char="Ø"/>
            </a:pPr>
            <a:r>
              <a:rPr lang="en-US" sz="3000" kern="100" dirty="0">
                <a:effectLst/>
                <a:latin typeface="Calibri" panose="020F0502020204030204" pitchFamily="34" charset="0"/>
                <a:ea typeface="Times New Roman" panose="02020603050405020304" pitchFamily="18" charset="0"/>
                <a:cs typeface="Times New Roman" panose="02020603050405020304" pitchFamily="18" charset="0"/>
              </a:rPr>
              <a:t>David</a:t>
            </a:r>
          </a:p>
          <a:p>
            <a:pPr marL="1371600" lvl="4" indent="-571500">
              <a:lnSpc>
                <a:spcPct val="115000"/>
              </a:lnSpc>
              <a:spcAft>
                <a:spcPts val="800"/>
              </a:spcAft>
              <a:buFont typeface="Wingdings" panose="05000000000000000000" pitchFamily="2" charset="2"/>
              <a:buChar char="Ø"/>
            </a:pPr>
            <a:r>
              <a:rPr lang="en-US" sz="3000" kern="100" dirty="0">
                <a:effectLst/>
                <a:latin typeface="Calibri" panose="020F0502020204030204" pitchFamily="34" charset="0"/>
                <a:ea typeface="Times New Roman" panose="02020603050405020304" pitchFamily="18" charset="0"/>
                <a:cs typeface="Times New Roman" panose="02020603050405020304" pitchFamily="18" charset="0"/>
              </a:rPr>
              <a:t>Paul</a:t>
            </a:r>
          </a:p>
        </p:txBody>
      </p:sp>
    </p:spTree>
    <p:extLst>
      <p:ext uri="{BB962C8B-B14F-4D97-AF65-F5344CB8AC3E}">
        <p14:creationId xmlns:p14="http://schemas.microsoft.com/office/powerpoint/2010/main" val="1597932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BD6FD-2CC4-B924-2486-3EE0F3A003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784037-380F-529B-E009-2F6873278A66}"/>
              </a:ext>
            </a:extLst>
          </p:cNvPr>
          <p:cNvSpPr>
            <a:spLocks noGrp="1"/>
          </p:cNvSpPr>
          <p:nvPr>
            <p:ph type="title"/>
          </p:nvPr>
        </p:nvSpPr>
        <p:spPr>
          <a:xfrm>
            <a:off x="952500" y="408662"/>
            <a:ext cx="10287000" cy="1138036"/>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 </a:t>
            </a:r>
            <a:r>
              <a:rPr lang="en-US" sz="3200" b="1" cap="none" dirty="0">
                <a:effectLst/>
                <a:latin typeface="Calibri" panose="020F0502020204030204" pitchFamily="34" charset="0"/>
                <a:ea typeface="Aptos" panose="020B0004020202020204" pitchFamily="34" charset="0"/>
                <a:cs typeface="Calibri" panose="020F0502020204030204" pitchFamily="34" charset="0"/>
              </a:rPr>
              <a:t>Introduction</a:t>
            </a:r>
            <a:endParaRPr lang="en-US" sz="3600" dirty="0"/>
          </a:p>
        </p:txBody>
      </p:sp>
      <p:sp>
        <p:nvSpPr>
          <p:cNvPr id="3" name="Content Placeholder 2">
            <a:extLst>
              <a:ext uri="{FF2B5EF4-FFF2-40B4-BE49-F238E27FC236}">
                <a16:creationId xmlns:a16="http://schemas.microsoft.com/office/drawing/2014/main" id="{9148E4AF-1AC7-F19E-90B8-6B882092E778}"/>
              </a:ext>
            </a:extLst>
          </p:cNvPr>
          <p:cNvSpPr>
            <a:spLocks noGrp="1"/>
          </p:cNvSpPr>
          <p:nvPr>
            <p:ph idx="1"/>
          </p:nvPr>
        </p:nvSpPr>
        <p:spPr>
          <a:xfrm>
            <a:off x="952500" y="1857983"/>
            <a:ext cx="10287000" cy="4328807"/>
          </a:xfrm>
        </p:spPr>
        <p:txBody>
          <a:bodyPr>
            <a:normAutofit/>
          </a:bodyPr>
          <a:lstStyle/>
          <a:p>
            <a:pPr marL="0" marR="0" indent="0">
              <a:lnSpc>
                <a:spcPct val="115000"/>
              </a:lnSpc>
              <a:spcBef>
                <a:spcPts val="0"/>
              </a:spcBef>
              <a:buNone/>
            </a:pPr>
            <a:r>
              <a:rPr lang="en-US" sz="3600" b="1" u="sng" kern="100" dirty="0">
                <a:effectLst/>
                <a:latin typeface="Calibri" panose="020F0502020204030204" pitchFamily="34" charset="0"/>
                <a:ea typeface="Times New Roman" panose="02020603050405020304" pitchFamily="18" charset="0"/>
                <a:cs typeface="Calibri" panose="020F0502020204030204" pitchFamily="34" charset="0"/>
              </a:rPr>
              <a:t>Hebrews 2:10</a:t>
            </a:r>
          </a:p>
          <a:p>
            <a:pPr marL="0" marR="0" indent="0">
              <a:lnSpc>
                <a:spcPct val="115000"/>
              </a:lnSpc>
              <a:spcBef>
                <a:spcPts val="0"/>
              </a:spcBef>
              <a:buNone/>
            </a:pPr>
            <a:r>
              <a:rPr lang="en-US" sz="3600" b="1" kern="100" dirty="0">
                <a:effectLst/>
                <a:latin typeface="Calibri" panose="020F0502020204030204" pitchFamily="34" charset="0"/>
                <a:ea typeface="Times New Roman" panose="02020603050405020304" pitchFamily="18" charset="0"/>
                <a:cs typeface="Calibri" panose="020F0502020204030204" pitchFamily="34" charset="0"/>
              </a:rPr>
              <a:t>“For it was fitting for Him, for whom are all things, and through whom are all things, in bringing many sons to glory, to perfect the author of their salvation through sufferings.”</a:t>
            </a:r>
          </a:p>
          <a:p>
            <a:pPr marL="0" marR="0" indent="0">
              <a:lnSpc>
                <a:spcPct val="115000"/>
              </a:lnSpc>
              <a:spcAft>
                <a:spcPts val="800"/>
              </a:spcAft>
              <a:buNone/>
            </a:pPr>
            <a:endParaRPr lang="en-US" sz="1800" kern="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553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FF749-BB6D-0FC3-2018-DD13B97A56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722606-E5A4-EEAF-3401-AA166E375686}"/>
              </a:ext>
            </a:extLst>
          </p:cNvPr>
          <p:cNvSpPr>
            <a:spLocks noGrp="1"/>
          </p:cNvSpPr>
          <p:nvPr>
            <p:ph type="title"/>
          </p:nvPr>
        </p:nvSpPr>
        <p:spPr>
          <a:xfrm>
            <a:off x="952500" y="252920"/>
            <a:ext cx="10287000" cy="1391054"/>
          </a:xfrm>
        </p:spPr>
        <p:txBody>
          <a:bodyPr>
            <a:norm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Aptos" panose="020B0004020202020204" pitchFamily="34" charset="0"/>
                <a:cs typeface="Calibri" panose="020F0502020204030204" pitchFamily="34" charset="0"/>
              </a:rPr>
              <a:t>Dependence</a:t>
            </a:r>
            <a:endParaRPr lang="en-US" sz="3600" dirty="0"/>
          </a:p>
        </p:txBody>
      </p:sp>
      <p:sp>
        <p:nvSpPr>
          <p:cNvPr id="3" name="Content Placeholder 2">
            <a:extLst>
              <a:ext uri="{FF2B5EF4-FFF2-40B4-BE49-F238E27FC236}">
                <a16:creationId xmlns:a16="http://schemas.microsoft.com/office/drawing/2014/main" id="{59E1845B-6AE8-E2AF-2B44-E3CEFBCFD720}"/>
              </a:ext>
            </a:extLst>
          </p:cNvPr>
          <p:cNvSpPr>
            <a:spLocks noGrp="1"/>
          </p:cNvSpPr>
          <p:nvPr>
            <p:ph idx="1"/>
          </p:nvPr>
        </p:nvSpPr>
        <p:spPr>
          <a:xfrm>
            <a:off x="952500" y="1964987"/>
            <a:ext cx="10287000" cy="4211976"/>
          </a:xfrm>
        </p:spPr>
        <p:txBody>
          <a:bodyPr>
            <a:normAutofit/>
          </a:bodyPr>
          <a:lstStyle/>
          <a:p>
            <a:pPr marL="0" indent="0" algn="ctr">
              <a:buNone/>
            </a:pPr>
            <a:r>
              <a:rPr lang="en-US" sz="4400" b="1" dirty="0">
                <a:latin typeface="Calibri" panose="020F0502020204030204" pitchFamily="34" charset="0"/>
                <a:cs typeface="Calibri" panose="020F0502020204030204" pitchFamily="34" charset="0"/>
              </a:rPr>
              <a:t>QUESTION</a:t>
            </a:r>
            <a:endParaRPr lang="en-US" sz="3600" b="1" dirty="0">
              <a:latin typeface="Calibri" panose="020F0502020204030204" pitchFamily="34" charset="0"/>
              <a:cs typeface="Calibri" panose="020F0502020204030204" pitchFamily="34" charset="0"/>
            </a:endParaRPr>
          </a:p>
          <a:p>
            <a:pPr marL="0" indent="0" algn="ctr">
              <a:buNone/>
            </a:pPr>
            <a:r>
              <a:rPr lang="en-US" sz="4400" b="1" dirty="0">
                <a:latin typeface="Calibri" panose="020F0502020204030204" pitchFamily="34" charset="0"/>
                <a:cs typeface="Calibri" panose="020F0502020204030204" pitchFamily="34" charset="0"/>
              </a:rPr>
              <a:t>Have you learned yet to depend upon God FIRST?</a:t>
            </a:r>
          </a:p>
        </p:txBody>
      </p:sp>
    </p:spTree>
    <p:extLst>
      <p:ext uri="{BB962C8B-B14F-4D97-AF65-F5344CB8AC3E}">
        <p14:creationId xmlns:p14="http://schemas.microsoft.com/office/powerpoint/2010/main" val="21136691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E955B-5AA2-6FF7-13CB-EF269AE475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09CE57-F660-67EE-8EEE-7747CAD50BBE}"/>
              </a:ext>
            </a:extLst>
          </p:cNvPr>
          <p:cNvSpPr>
            <a:spLocks noGrp="1"/>
          </p:cNvSpPr>
          <p:nvPr>
            <p:ph type="title"/>
          </p:nvPr>
        </p:nvSpPr>
        <p:spPr>
          <a:xfrm>
            <a:off x="952500" y="408662"/>
            <a:ext cx="10287000" cy="1186674"/>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Perseverance</a:t>
            </a:r>
            <a:endParaRPr lang="en-US" sz="32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279A4A76-8527-CB52-5F0D-83F52940122D}"/>
              </a:ext>
            </a:extLst>
          </p:cNvPr>
          <p:cNvSpPr>
            <a:spLocks noGrp="1"/>
          </p:cNvSpPr>
          <p:nvPr>
            <p:ph idx="1"/>
          </p:nvPr>
        </p:nvSpPr>
        <p:spPr>
          <a:xfrm>
            <a:off x="952500" y="1819072"/>
            <a:ext cx="10287000" cy="4873459"/>
          </a:xfrm>
        </p:spPr>
        <p:txBody>
          <a:bodyPr>
            <a:normAutofit/>
          </a:bodyPr>
          <a:lstStyle/>
          <a:p>
            <a:pPr marL="0" indent="0">
              <a:buNone/>
            </a:pPr>
            <a:r>
              <a:rPr lang="en-US" sz="3600" b="1" dirty="0">
                <a:latin typeface="Calibri" panose="020F0502020204030204" pitchFamily="34" charset="0"/>
                <a:cs typeface="Calibri" panose="020F0502020204030204" pitchFamily="34" charset="0"/>
              </a:rPr>
              <a:t>Hebrews 12:1</a:t>
            </a:r>
          </a:p>
          <a:p>
            <a:pPr marL="0" indent="0">
              <a:buNone/>
            </a:pPr>
            <a:r>
              <a:rPr lang="en-US" sz="3600" b="1" dirty="0">
                <a:latin typeface="Calibri" panose="020F0502020204030204" pitchFamily="34" charset="0"/>
                <a:cs typeface="Calibri" panose="020F0502020204030204" pitchFamily="34" charset="0"/>
              </a:rPr>
              <a:t>Therefore, since we have so great a cloud of witnesses surrounding us, let us also lay aside every encumbrance and the sin which so easily entangles us, and let us run with endurance the race that is set before us,</a:t>
            </a: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3002872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42F51-E8FA-9C5B-C538-3BC6EEDA33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34E197-42BC-1F75-C475-93466C1ADC6D}"/>
              </a:ext>
            </a:extLst>
          </p:cNvPr>
          <p:cNvSpPr>
            <a:spLocks noGrp="1"/>
          </p:cNvSpPr>
          <p:nvPr>
            <p:ph type="title"/>
          </p:nvPr>
        </p:nvSpPr>
        <p:spPr>
          <a:xfrm>
            <a:off x="952500" y="408661"/>
            <a:ext cx="10287000" cy="116721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Perseverance</a:t>
            </a:r>
            <a:endParaRPr lang="en-US" sz="3600" dirty="0"/>
          </a:p>
        </p:txBody>
      </p:sp>
      <p:sp>
        <p:nvSpPr>
          <p:cNvPr id="3" name="Content Placeholder 2">
            <a:extLst>
              <a:ext uri="{FF2B5EF4-FFF2-40B4-BE49-F238E27FC236}">
                <a16:creationId xmlns:a16="http://schemas.microsoft.com/office/drawing/2014/main" id="{C36E9A5E-AAAD-3C1A-73BC-28D8BA675356}"/>
              </a:ext>
            </a:extLst>
          </p:cNvPr>
          <p:cNvSpPr>
            <a:spLocks noGrp="1"/>
          </p:cNvSpPr>
          <p:nvPr>
            <p:ph idx="1"/>
          </p:nvPr>
        </p:nvSpPr>
        <p:spPr>
          <a:xfrm>
            <a:off x="952500" y="1682885"/>
            <a:ext cx="10287000" cy="4630365"/>
          </a:xfrm>
        </p:spPr>
        <p:txBody>
          <a:bodyPr>
            <a:normAutofit/>
          </a:bodyPr>
          <a:lstStyle/>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We are called to persevere - to press forward under adversity</a:t>
            </a:r>
          </a:p>
          <a:p>
            <a:pPr marL="1371600" lvl="1" indent="-457200">
              <a:lnSpc>
                <a:spcPct val="115000"/>
              </a:lnSpc>
              <a:spcAft>
                <a:spcPts val="800"/>
              </a:spcAft>
              <a:buFont typeface="Wingdings" panose="05000000000000000000" pitchFamily="2" charset="2"/>
              <a:buChar char="Ø"/>
            </a:pPr>
            <a:r>
              <a:rPr lang="en-US" sz="3200" kern="100" dirty="0">
                <a:latin typeface="Calibri" panose="020F0502020204030204" pitchFamily="34" charset="0"/>
                <a:ea typeface="Times New Roman" panose="02020603050405020304" pitchFamily="18" charset="0"/>
                <a:cs typeface="Calibri" panose="020F0502020204030204" pitchFamily="34" charset="0"/>
              </a:rPr>
              <a:t>No hiding in a foxhole – run to the battle!</a:t>
            </a:r>
          </a:p>
          <a:p>
            <a:pPr marL="827532" lvl="1" indent="-571500">
              <a:lnSpc>
                <a:spcPct val="115000"/>
              </a:lnSpc>
              <a:spcAft>
                <a:spcPts val="800"/>
              </a:spcAft>
              <a:buFont typeface="Arial" panose="020B0604020202020204" pitchFamily="34" charset="0"/>
              <a:buChar char="•"/>
            </a:pPr>
            <a:r>
              <a:rPr lang="en-US" sz="3600" b="0" kern="100" dirty="0">
                <a:effectLst/>
                <a:latin typeface="Calibri" panose="020F0502020204030204" pitchFamily="34" charset="0"/>
                <a:ea typeface="Times New Roman" panose="02020603050405020304" pitchFamily="18" charset="0"/>
                <a:cs typeface="Calibri" panose="020F0502020204030204" pitchFamily="34" charset="0"/>
              </a:rPr>
              <a:t>The Christian life is a marathon run on an obstacle course</a:t>
            </a:r>
            <a:endParaRPr lang="en-US" sz="3600" b="0" kern="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00468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2741D-D35E-24AE-2BF4-5AECF9580E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F0A67C-D0B7-392B-ABDD-AC0F97534DB7}"/>
              </a:ext>
            </a:extLst>
          </p:cNvPr>
          <p:cNvSpPr>
            <a:spLocks noGrp="1"/>
          </p:cNvSpPr>
          <p:nvPr>
            <p:ph type="title"/>
          </p:nvPr>
        </p:nvSpPr>
        <p:spPr>
          <a:xfrm>
            <a:off x="952500" y="408662"/>
            <a:ext cx="10287000" cy="1186674"/>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Perseverance</a:t>
            </a:r>
            <a:endParaRPr lang="en-US" sz="32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6647ACCE-5484-4571-F8EA-2B64ED6CDA26}"/>
              </a:ext>
            </a:extLst>
          </p:cNvPr>
          <p:cNvSpPr>
            <a:spLocks noGrp="1"/>
          </p:cNvSpPr>
          <p:nvPr>
            <p:ph idx="1"/>
          </p:nvPr>
        </p:nvSpPr>
        <p:spPr>
          <a:xfrm>
            <a:off x="952500" y="1819072"/>
            <a:ext cx="10287000" cy="4873459"/>
          </a:xfrm>
        </p:spPr>
        <p:txBody>
          <a:bodyPr>
            <a:normAutofit lnSpcReduction="10000"/>
          </a:bodyPr>
          <a:lstStyle/>
          <a:p>
            <a:pPr marL="0" indent="0">
              <a:buNone/>
            </a:pPr>
            <a:r>
              <a:rPr lang="en-US" sz="3600" b="1" u="sng" dirty="0">
                <a:latin typeface="Calibri" panose="020F0502020204030204" pitchFamily="34" charset="0"/>
                <a:cs typeface="Calibri" panose="020F0502020204030204" pitchFamily="34" charset="0"/>
              </a:rPr>
              <a:t>Romans 5:3</a:t>
            </a:r>
          </a:p>
          <a:p>
            <a:pPr marL="0" indent="0">
              <a:buNone/>
            </a:pPr>
            <a:r>
              <a:rPr lang="en-US" sz="3600" b="1" dirty="0">
                <a:latin typeface="Calibri" panose="020F0502020204030204" pitchFamily="34" charset="0"/>
                <a:cs typeface="Calibri" panose="020F0502020204030204" pitchFamily="34" charset="0"/>
              </a:rPr>
              <a:t>“And not only this, but we also exult in our tribulations, knowing that tribulation brings about perseverance…”</a:t>
            </a:r>
          </a:p>
          <a:p>
            <a:pPr marL="0" indent="0">
              <a:buNone/>
            </a:pPr>
            <a:r>
              <a:rPr lang="en-US" sz="3600" b="1" u="sng" dirty="0">
                <a:latin typeface="Calibri" panose="020F0502020204030204" pitchFamily="34" charset="0"/>
                <a:cs typeface="Calibri" panose="020F0502020204030204" pitchFamily="34" charset="0"/>
              </a:rPr>
              <a:t>James 1:3</a:t>
            </a:r>
          </a:p>
          <a:p>
            <a:pPr marL="0" indent="0">
              <a:buNone/>
            </a:pPr>
            <a:r>
              <a:rPr lang="en-US" sz="3600" b="1" dirty="0">
                <a:latin typeface="Calibri" panose="020F0502020204030204" pitchFamily="34" charset="0"/>
                <a:cs typeface="Calibri" panose="020F0502020204030204" pitchFamily="34" charset="0"/>
              </a:rPr>
              <a:t>“…knowing that the testing of your faith produces endurance.”</a:t>
            </a: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21731192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A89FF1-233E-B821-5DA3-1913B44E9C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FB1077-5382-059E-FE00-C7749CC44D30}"/>
              </a:ext>
            </a:extLst>
          </p:cNvPr>
          <p:cNvSpPr>
            <a:spLocks noGrp="1"/>
          </p:cNvSpPr>
          <p:nvPr>
            <p:ph type="title"/>
          </p:nvPr>
        </p:nvSpPr>
        <p:spPr>
          <a:xfrm>
            <a:off x="952500" y="408661"/>
            <a:ext cx="10287000" cy="116721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Perseverance</a:t>
            </a:r>
            <a:endParaRPr lang="en-US" sz="3600" dirty="0"/>
          </a:p>
        </p:txBody>
      </p:sp>
      <p:sp>
        <p:nvSpPr>
          <p:cNvPr id="3" name="Content Placeholder 2">
            <a:extLst>
              <a:ext uri="{FF2B5EF4-FFF2-40B4-BE49-F238E27FC236}">
                <a16:creationId xmlns:a16="http://schemas.microsoft.com/office/drawing/2014/main" id="{ABA61103-ED56-F3F2-231D-D1874A51F840}"/>
              </a:ext>
            </a:extLst>
          </p:cNvPr>
          <p:cNvSpPr>
            <a:spLocks noGrp="1"/>
          </p:cNvSpPr>
          <p:nvPr>
            <p:ph idx="1"/>
          </p:nvPr>
        </p:nvSpPr>
        <p:spPr>
          <a:xfrm>
            <a:off x="952500" y="1682885"/>
            <a:ext cx="10287000" cy="4630365"/>
          </a:xfrm>
        </p:spPr>
        <p:txBody>
          <a:bodyPr>
            <a:normAutofit/>
          </a:bodyPr>
          <a:lstStyle/>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“Adversity produces perseverance; Perseverance enables us to meet adversity.”  Jerry Bridges</a:t>
            </a:r>
          </a:p>
          <a:p>
            <a:pPr marL="800100" indent="-571500">
              <a:lnSpc>
                <a:spcPct val="115000"/>
              </a:lnSpc>
              <a:spcAft>
                <a:spcPts val="800"/>
              </a:spcAft>
            </a:pPr>
            <a:r>
              <a:rPr lang="en-US" sz="3600" kern="100" dirty="0">
                <a:latin typeface="Calibri" panose="020F0502020204030204" pitchFamily="34" charset="0"/>
                <a:ea typeface="Times New Roman" panose="02020603050405020304" pitchFamily="18" charset="0"/>
                <a:cs typeface="Times New Roman" panose="02020603050405020304" pitchFamily="18" charset="0"/>
              </a:rPr>
              <a:t>As in weight training – adversity develops spiritual muscles – which enables greater perseverance under more adversity</a:t>
            </a:r>
            <a:endParaRPr lang="en-US" sz="3600" kern="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61628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957FF-EBBE-A476-C102-9E4663E2BA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ED7A68-E37D-A353-1A0D-AED042CC3AB1}"/>
              </a:ext>
            </a:extLst>
          </p:cNvPr>
          <p:cNvSpPr>
            <a:spLocks noGrp="1"/>
          </p:cNvSpPr>
          <p:nvPr>
            <p:ph type="title"/>
          </p:nvPr>
        </p:nvSpPr>
        <p:spPr>
          <a:xfrm>
            <a:off x="952500" y="408661"/>
            <a:ext cx="10287000" cy="116721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Perseverance</a:t>
            </a:r>
            <a:endParaRPr lang="en-US" sz="3600" dirty="0"/>
          </a:p>
        </p:txBody>
      </p:sp>
      <p:sp>
        <p:nvSpPr>
          <p:cNvPr id="3" name="Content Placeholder 2">
            <a:extLst>
              <a:ext uri="{FF2B5EF4-FFF2-40B4-BE49-F238E27FC236}">
                <a16:creationId xmlns:a16="http://schemas.microsoft.com/office/drawing/2014/main" id="{7048DEE0-6836-1F38-83F9-5DF4E65993DB}"/>
              </a:ext>
            </a:extLst>
          </p:cNvPr>
          <p:cNvSpPr>
            <a:spLocks noGrp="1"/>
          </p:cNvSpPr>
          <p:nvPr>
            <p:ph idx="1"/>
          </p:nvPr>
        </p:nvSpPr>
        <p:spPr>
          <a:xfrm>
            <a:off x="952500" y="1682885"/>
            <a:ext cx="10287000" cy="4630365"/>
          </a:xfrm>
        </p:spPr>
        <p:txBody>
          <a:bodyPr>
            <a:normAutofit/>
          </a:bodyPr>
          <a:lstStyle/>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Perseverance is energized by faith supplied to us by God</a:t>
            </a:r>
          </a:p>
          <a:p>
            <a:pPr marL="800100" indent="-571500">
              <a:lnSpc>
                <a:spcPct val="115000"/>
              </a:lnSpc>
              <a:spcAft>
                <a:spcPts val="800"/>
              </a:spcAft>
            </a:pPr>
            <a:r>
              <a:rPr lang="en-US" sz="3600" kern="100" dirty="0">
                <a:latin typeface="Calibri" panose="020F0502020204030204" pitchFamily="34" charset="0"/>
                <a:ea typeface="Times New Roman" panose="02020603050405020304" pitchFamily="18" charset="0"/>
                <a:cs typeface="Times New Roman" panose="02020603050405020304" pitchFamily="18" charset="0"/>
              </a:rPr>
              <a:t>The Christian race is run in God’s strength, not our own</a:t>
            </a:r>
            <a:endParaRPr lang="en-US" sz="3600" kern="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16798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03EA3-1BD0-354B-5133-8338701EEE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613C08-D6DB-4304-A0FE-F7D3AA229796}"/>
              </a:ext>
            </a:extLst>
          </p:cNvPr>
          <p:cNvSpPr>
            <a:spLocks noGrp="1"/>
          </p:cNvSpPr>
          <p:nvPr>
            <p:ph type="title"/>
          </p:nvPr>
        </p:nvSpPr>
        <p:spPr>
          <a:xfrm>
            <a:off x="952500" y="408662"/>
            <a:ext cx="10287000" cy="1186674"/>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Perseverance</a:t>
            </a:r>
            <a:endParaRPr lang="en-US" sz="32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0E35A5D3-B352-CEFD-A654-7CC3DB36F7D1}"/>
              </a:ext>
            </a:extLst>
          </p:cNvPr>
          <p:cNvSpPr>
            <a:spLocks noGrp="1"/>
          </p:cNvSpPr>
          <p:nvPr>
            <p:ph idx="1"/>
          </p:nvPr>
        </p:nvSpPr>
        <p:spPr>
          <a:xfrm>
            <a:off x="952500" y="1819073"/>
            <a:ext cx="10287000" cy="4630266"/>
          </a:xfrm>
        </p:spPr>
        <p:txBody>
          <a:bodyPr>
            <a:normAutofit/>
          </a:bodyPr>
          <a:lstStyle/>
          <a:p>
            <a:pPr marL="0" indent="0">
              <a:buNone/>
            </a:pPr>
            <a:r>
              <a:rPr lang="en-US" sz="3600" b="1" u="sng" dirty="0">
                <a:latin typeface="Calibri" panose="020F0502020204030204" pitchFamily="34" charset="0"/>
                <a:cs typeface="Calibri" panose="020F0502020204030204" pitchFamily="34" charset="0"/>
              </a:rPr>
              <a:t>John 15:5</a:t>
            </a:r>
          </a:p>
          <a:p>
            <a:pPr marL="0" indent="0">
              <a:buNone/>
            </a:pPr>
            <a:r>
              <a:rPr lang="en-US" sz="3600" b="1" dirty="0">
                <a:latin typeface="Calibri" panose="020F0502020204030204" pitchFamily="34" charset="0"/>
                <a:cs typeface="Calibri" panose="020F0502020204030204" pitchFamily="34" charset="0"/>
              </a:rPr>
              <a:t>I am the vine, you are the branches; he who abides in Me and I in him, he bears much fruit, for apart from Me you can do nothing.</a:t>
            </a:r>
          </a:p>
          <a:p>
            <a:pPr marL="0" indent="0">
              <a:buNone/>
            </a:pPr>
            <a:r>
              <a:rPr lang="en-US" sz="3600" b="1" u="sng" dirty="0">
                <a:latin typeface="Calibri" panose="020F0502020204030204" pitchFamily="34" charset="0"/>
                <a:cs typeface="Calibri" panose="020F0502020204030204" pitchFamily="34" charset="0"/>
              </a:rPr>
              <a:t>Philippians 4:13</a:t>
            </a:r>
          </a:p>
          <a:p>
            <a:pPr marL="0" indent="0">
              <a:buNone/>
            </a:pPr>
            <a:r>
              <a:rPr lang="en-US" sz="3600" b="1" dirty="0">
                <a:latin typeface="Calibri" panose="020F0502020204030204" pitchFamily="34" charset="0"/>
                <a:cs typeface="Calibri" panose="020F0502020204030204" pitchFamily="34" charset="0"/>
              </a:rPr>
              <a:t>I can do all things through Him who strengthens me.</a:t>
            </a: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283279520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41A958-0130-5866-B1A6-F1F7996D44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C3E547-C63F-7752-A434-EC9942091BAC}"/>
              </a:ext>
            </a:extLst>
          </p:cNvPr>
          <p:cNvSpPr>
            <a:spLocks noGrp="1"/>
          </p:cNvSpPr>
          <p:nvPr>
            <p:ph type="title"/>
          </p:nvPr>
        </p:nvSpPr>
        <p:spPr>
          <a:xfrm>
            <a:off x="952500" y="408661"/>
            <a:ext cx="10287000" cy="116721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Perseverance</a:t>
            </a:r>
            <a:endParaRPr lang="en-US" sz="3600" dirty="0"/>
          </a:p>
        </p:txBody>
      </p:sp>
      <p:sp>
        <p:nvSpPr>
          <p:cNvPr id="3" name="Content Placeholder 2">
            <a:extLst>
              <a:ext uri="{FF2B5EF4-FFF2-40B4-BE49-F238E27FC236}">
                <a16:creationId xmlns:a16="http://schemas.microsoft.com/office/drawing/2014/main" id="{40B72EF2-F07D-51AD-14E8-1919E518ACDA}"/>
              </a:ext>
            </a:extLst>
          </p:cNvPr>
          <p:cNvSpPr>
            <a:spLocks noGrp="1"/>
          </p:cNvSpPr>
          <p:nvPr>
            <p:ph idx="1"/>
          </p:nvPr>
        </p:nvSpPr>
        <p:spPr>
          <a:xfrm>
            <a:off x="952500" y="1682885"/>
            <a:ext cx="10287000" cy="4630365"/>
          </a:xfrm>
        </p:spPr>
        <p:txBody>
          <a:bodyPr>
            <a:normAutofit/>
          </a:bodyPr>
          <a:lstStyle/>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Times New Roman" panose="02020603050405020304" pitchFamily="18" charset="0"/>
              </a:rPr>
              <a:t>We can do nothing without His strength; we can do all things with His strength</a:t>
            </a:r>
          </a:p>
        </p:txBody>
      </p:sp>
    </p:spTree>
    <p:extLst>
      <p:ext uri="{BB962C8B-B14F-4D97-AF65-F5344CB8AC3E}">
        <p14:creationId xmlns:p14="http://schemas.microsoft.com/office/powerpoint/2010/main" val="20021134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49E8D7-18FB-93BF-FF3A-8B97761AF9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9170B5-E777-70DE-A98C-71242F22AA19}"/>
              </a:ext>
            </a:extLst>
          </p:cNvPr>
          <p:cNvSpPr>
            <a:spLocks noGrp="1"/>
          </p:cNvSpPr>
          <p:nvPr>
            <p:ph type="title"/>
          </p:nvPr>
        </p:nvSpPr>
        <p:spPr>
          <a:xfrm>
            <a:off x="952500" y="408563"/>
            <a:ext cx="10287000" cy="1391054"/>
          </a:xfrm>
        </p:spPr>
        <p:txBody>
          <a:bodyPr>
            <a:norm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Perseverance</a:t>
            </a:r>
            <a:endParaRPr lang="en-US" sz="3600" dirty="0"/>
          </a:p>
        </p:txBody>
      </p:sp>
      <p:sp>
        <p:nvSpPr>
          <p:cNvPr id="3" name="Content Placeholder 2">
            <a:extLst>
              <a:ext uri="{FF2B5EF4-FFF2-40B4-BE49-F238E27FC236}">
                <a16:creationId xmlns:a16="http://schemas.microsoft.com/office/drawing/2014/main" id="{D85B1DBB-60FE-6280-4AD6-182780F24104}"/>
              </a:ext>
            </a:extLst>
          </p:cNvPr>
          <p:cNvSpPr>
            <a:spLocks noGrp="1"/>
          </p:cNvSpPr>
          <p:nvPr>
            <p:ph idx="1"/>
          </p:nvPr>
        </p:nvSpPr>
        <p:spPr>
          <a:xfrm>
            <a:off x="952500" y="1964987"/>
            <a:ext cx="10287000" cy="4211976"/>
          </a:xfrm>
        </p:spPr>
        <p:txBody>
          <a:bodyPr>
            <a:normAutofit lnSpcReduction="10000"/>
          </a:bodyPr>
          <a:lstStyle/>
          <a:p>
            <a:pPr marL="0" indent="0" algn="ctr">
              <a:buNone/>
            </a:pPr>
            <a:r>
              <a:rPr lang="en-US" sz="3600" b="1" dirty="0">
                <a:latin typeface="Calibri" panose="020F0502020204030204" pitchFamily="34" charset="0"/>
                <a:cs typeface="Calibri" panose="020F0502020204030204" pitchFamily="34" charset="0"/>
              </a:rPr>
              <a:t>Polly – sister of William Carey</a:t>
            </a:r>
          </a:p>
          <a:p>
            <a:r>
              <a:rPr lang="en-US" sz="3600" b="1" dirty="0">
                <a:latin typeface="Calibri" panose="020F0502020204030204" pitchFamily="34" charset="0"/>
                <a:cs typeface="Calibri" panose="020F0502020204030204" pitchFamily="34" charset="0"/>
              </a:rPr>
              <a:t>Bedridden – used her time to persevere in prayer for her brother, his fellow missionaries, new converts and the translation of the Word into the local language</a:t>
            </a:r>
          </a:p>
          <a:p>
            <a:r>
              <a:rPr lang="en-US" sz="3600" b="1" dirty="0">
                <a:latin typeface="Calibri" panose="020F0502020204030204" pitchFamily="34" charset="0"/>
                <a:cs typeface="Calibri" panose="020F0502020204030204" pitchFamily="34" charset="0"/>
              </a:rPr>
              <a:t>Perseverance in prayer = successful missions work</a:t>
            </a:r>
          </a:p>
          <a:p>
            <a:pPr marL="0" indent="0">
              <a:buNone/>
            </a:pPr>
            <a:endParaRPr lang="en-US" sz="36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509168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D9F64-74F8-F2AB-04A7-8343E2E822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2847F2-3C8C-C9B5-FE17-2CAC6D3344E6}"/>
              </a:ext>
            </a:extLst>
          </p:cNvPr>
          <p:cNvSpPr>
            <a:spLocks noGrp="1"/>
          </p:cNvSpPr>
          <p:nvPr>
            <p:ph type="title"/>
          </p:nvPr>
        </p:nvSpPr>
        <p:spPr>
          <a:xfrm>
            <a:off x="952500" y="408563"/>
            <a:ext cx="10287000" cy="1391054"/>
          </a:xfrm>
        </p:spPr>
        <p:txBody>
          <a:bodyPr>
            <a:norm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Perseverance</a:t>
            </a:r>
            <a:endParaRPr lang="en-US" sz="3600" dirty="0"/>
          </a:p>
        </p:txBody>
      </p:sp>
      <p:sp>
        <p:nvSpPr>
          <p:cNvPr id="3" name="Content Placeholder 2">
            <a:extLst>
              <a:ext uri="{FF2B5EF4-FFF2-40B4-BE49-F238E27FC236}">
                <a16:creationId xmlns:a16="http://schemas.microsoft.com/office/drawing/2014/main" id="{1D3FC199-106C-D558-3F71-DACEB1C91CF9}"/>
              </a:ext>
            </a:extLst>
          </p:cNvPr>
          <p:cNvSpPr>
            <a:spLocks noGrp="1"/>
          </p:cNvSpPr>
          <p:nvPr>
            <p:ph idx="1"/>
          </p:nvPr>
        </p:nvSpPr>
        <p:spPr>
          <a:xfrm>
            <a:off x="952500" y="1964987"/>
            <a:ext cx="10287000" cy="4211976"/>
          </a:xfrm>
        </p:spPr>
        <p:txBody>
          <a:bodyPr>
            <a:normAutofit/>
          </a:bodyPr>
          <a:lstStyle/>
          <a:p>
            <a:pPr marL="0" indent="0" algn="ctr">
              <a:buNone/>
            </a:pPr>
            <a:r>
              <a:rPr lang="en-US" sz="4400" b="1" dirty="0">
                <a:latin typeface="Calibri" panose="020F0502020204030204" pitchFamily="34" charset="0"/>
                <a:cs typeface="Calibri" panose="020F0502020204030204" pitchFamily="34" charset="0"/>
              </a:rPr>
              <a:t>QUESTION</a:t>
            </a:r>
            <a:endParaRPr lang="en-US" sz="3600" b="1" dirty="0">
              <a:latin typeface="Calibri" panose="020F0502020204030204" pitchFamily="34" charset="0"/>
              <a:cs typeface="Calibri" panose="020F0502020204030204" pitchFamily="34" charset="0"/>
            </a:endParaRPr>
          </a:p>
          <a:p>
            <a:pPr marL="0" indent="0" algn="ctr">
              <a:buNone/>
            </a:pPr>
            <a:r>
              <a:rPr lang="en-US" sz="4400" b="1" dirty="0">
                <a:latin typeface="Calibri" panose="020F0502020204030204" pitchFamily="34" charset="0"/>
                <a:cs typeface="Calibri" panose="020F0502020204030204" pitchFamily="34" charset="0"/>
              </a:rPr>
              <a:t>Can you bring to mind circumstances of perseverance in your walk with the Lord?</a:t>
            </a:r>
          </a:p>
        </p:txBody>
      </p:sp>
    </p:spTree>
    <p:extLst>
      <p:ext uri="{BB962C8B-B14F-4D97-AF65-F5344CB8AC3E}">
        <p14:creationId xmlns:p14="http://schemas.microsoft.com/office/powerpoint/2010/main" val="2522150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7FEE9-8665-A2A6-84EA-C82811CE84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CAC56F-D02A-5942-8309-D4ACBC62B20B}"/>
              </a:ext>
            </a:extLst>
          </p:cNvPr>
          <p:cNvSpPr>
            <a:spLocks noGrp="1"/>
          </p:cNvSpPr>
          <p:nvPr>
            <p:ph type="title"/>
          </p:nvPr>
        </p:nvSpPr>
        <p:spPr>
          <a:xfrm>
            <a:off x="952500" y="408661"/>
            <a:ext cx="10287000" cy="1099125"/>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 </a:t>
            </a:r>
            <a:r>
              <a:rPr lang="en-US" sz="3200" b="1" cap="none" dirty="0">
                <a:effectLst/>
                <a:latin typeface="Calibri" panose="020F0502020204030204" pitchFamily="34" charset="0"/>
                <a:ea typeface="Aptos" panose="020B0004020202020204" pitchFamily="34" charset="0"/>
                <a:cs typeface="Calibri" panose="020F0502020204030204" pitchFamily="34" charset="0"/>
              </a:rPr>
              <a:t>Introduction</a:t>
            </a:r>
            <a:endParaRPr lang="en-US" sz="3600" dirty="0"/>
          </a:p>
        </p:txBody>
      </p:sp>
      <p:sp>
        <p:nvSpPr>
          <p:cNvPr id="3" name="Content Placeholder 2">
            <a:extLst>
              <a:ext uri="{FF2B5EF4-FFF2-40B4-BE49-F238E27FC236}">
                <a16:creationId xmlns:a16="http://schemas.microsoft.com/office/drawing/2014/main" id="{8F6183EE-C47A-89F5-584C-1851AE5A66EC}"/>
              </a:ext>
            </a:extLst>
          </p:cNvPr>
          <p:cNvSpPr>
            <a:spLocks noGrp="1"/>
          </p:cNvSpPr>
          <p:nvPr>
            <p:ph idx="1"/>
          </p:nvPr>
        </p:nvSpPr>
        <p:spPr>
          <a:xfrm>
            <a:off x="952500" y="1663332"/>
            <a:ext cx="10287000" cy="4786007"/>
          </a:xfrm>
        </p:spPr>
        <p:txBody>
          <a:bodyPr>
            <a:normAutofit/>
          </a:bodyPr>
          <a:lstStyle/>
          <a:p>
            <a:pPr marL="342900" marR="0" lvl="0" indent="-342900">
              <a:lnSpc>
                <a:spcPct val="115000"/>
              </a:lnSpc>
              <a:buFont typeface="Symbol" panose="05050102010706020507" pitchFamily="18" charset="2"/>
              <a:buChar char=""/>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As the Father perfected His Son so he will do with us for His glory and our profit.</a:t>
            </a:r>
          </a:p>
          <a:p>
            <a:pPr marL="342900" marR="0" lvl="0" indent="-342900">
              <a:lnSpc>
                <a:spcPct val="115000"/>
              </a:lnSpc>
              <a:buFont typeface="Symbol" panose="05050102010706020507" pitchFamily="18" charset="2"/>
              <a:buChar char=""/>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We were </a:t>
            </a:r>
            <a:r>
              <a:rPr lang="en-US" sz="3600" kern="100" dirty="0">
                <a:latin typeface="Calibri" panose="020F0502020204030204" pitchFamily="34" charset="0"/>
                <a:ea typeface="Times New Roman" panose="02020603050405020304" pitchFamily="18" charset="0"/>
                <a:cs typeface="Calibri" panose="020F0502020204030204" pitchFamily="34" charset="0"/>
              </a:rPr>
              <a:t>drafted into His army </a:t>
            </a: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when He gave us new life. </a:t>
            </a:r>
          </a:p>
          <a:p>
            <a:pPr marL="342900" marR="0" lvl="0" indent="-342900">
              <a:lnSpc>
                <a:spcPct val="115000"/>
              </a:lnSpc>
              <a:buFont typeface="Symbol" panose="05050102010706020507" pitchFamily="18" charset="2"/>
              <a:buChar char=""/>
            </a:pPr>
            <a:r>
              <a:rPr lang="en-US" sz="3600" kern="100" dirty="0">
                <a:latin typeface="Calibri" panose="020F0502020204030204" pitchFamily="34" charset="0"/>
                <a:ea typeface="Times New Roman" panose="02020603050405020304" pitchFamily="18" charset="0"/>
                <a:cs typeface="Calibri" panose="020F0502020204030204" pitchFamily="34" charset="0"/>
              </a:rPr>
              <a:t>Would you rather still be in the world without Christ?</a:t>
            </a:r>
            <a:endParaRPr lang="en-US" sz="3600" kern="100"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80234877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77B23-85B8-C815-D743-74C3C51B08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115968-CDC1-BF14-428C-75D2D6F5CA0B}"/>
              </a:ext>
            </a:extLst>
          </p:cNvPr>
          <p:cNvSpPr>
            <a:spLocks noGrp="1"/>
          </p:cNvSpPr>
          <p:nvPr>
            <p:ph type="title"/>
          </p:nvPr>
        </p:nvSpPr>
        <p:spPr>
          <a:xfrm>
            <a:off x="952500" y="632399"/>
            <a:ext cx="10287000" cy="1186674"/>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Service</a:t>
            </a:r>
            <a:endParaRPr lang="en-US" sz="32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89648A59-4638-0DFC-5525-00E1E7AE4E7B}"/>
              </a:ext>
            </a:extLst>
          </p:cNvPr>
          <p:cNvSpPr>
            <a:spLocks noGrp="1"/>
          </p:cNvSpPr>
          <p:nvPr>
            <p:ph idx="1"/>
          </p:nvPr>
        </p:nvSpPr>
        <p:spPr>
          <a:xfrm>
            <a:off x="952500" y="1819073"/>
            <a:ext cx="10287000" cy="4630266"/>
          </a:xfrm>
        </p:spPr>
        <p:txBody>
          <a:bodyPr>
            <a:normAutofit lnSpcReduction="10000"/>
          </a:bodyPr>
          <a:lstStyle/>
          <a:p>
            <a:pPr marL="0" indent="0">
              <a:buNone/>
            </a:pPr>
            <a:r>
              <a:rPr lang="en-US" sz="3600" b="1" u="sng" dirty="0">
                <a:latin typeface="Calibri" panose="020F0502020204030204" pitchFamily="34" charset="0"/>
                <a:cs typeface="Calibri" panose="020F0502020204030204" pitchFamily="34" charset="0"/>
              </a:rPr>
              <a:t>2 Corinthians 1:3,4</a:t>
            </a:r>
          </a:p>
          <a:p>
            <a:pPr marL="0" indent="0">
              <a:buNone/>
            </a:pPr>
            <a:r>
              <a:rPr lang="en-US" sz="3600" b="1" dirty="0">
                <a:latin typeface="Calibri" panose="020F0502020204030204" pitchFamily="34" charset="0"/>
                <a:cs typeface="Calibri" panose="020F0502020204030204" pitchFamily="34" charset="0"/>
              </a:rPr>
              <a:t>Blessed be the God and Father of our Lord Jesus Christ, the Father of mercies and God of all comfort, who comforts us in all our affliction so that we will be able to comfort those who are in any affliction with the comfort with which we ourselves are comforted by God.</a:t>
            </a: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26443605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40363-1561-3470-DE1A-9E4BE1551F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5841FC-2B1B-142D-FDD2-B3A8FCEB3454}"/>
              </a:ext>
            </a:extLst>
          </p:cNvPr>
          <p:cNvSpPr>
            <a:spLocks noGrp="1"/>
          </p:cNvSpPr>
          <p:nvPr>
            <p:ph type="title"/>
          </p:nvPr>
        </p:nvSpPr>
        <p:spPr>
          <a:xfrm>
            <a:off x="952500" y="593487"/>
            <a:ext cx="10287000" cy="116721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Service</a:t>
            </a:r>
            <a:endParaRPr lang="en-US" sz="3600" dirty="0"/>
          </a:p>
        </p:txBody>
      </p:sp>
      <p:sp>
        <p:nvSpPr>
          <p:cNvPr id="3" name="Content Placeholder 2">
            <a:extLst>
              <a:ext uri="{FF2B5EF4-FFF2-40B4-BE49-F238E27FC236}">
                <a16:creationId xmlns:a16="http://schemas.microsoft.com/office/drawing/2014/main" id="{0FE38603-D9BD-391A-2070-3C903C01D651}"/>
              </a:ext>
            </a:extLst>
          </p:cNvPr>
          <p:cNvSpPr>
            <a:spLocks noGrp="1"/>
          </p:cNvSpPr>
          <p:nvPr>
            <p:ph idx="1"/>
          </p:nvPr>
        </p:nvSpPr>
        <p:spPr>
          <a:xfrm>
            <a:off x="952500" y="1926077"/>
            <a:ext cx="10287000" cy="4630365"/>
          </a:xfrm>
        </p:spPr>
        <p:txBody>
          <a:bodyPr>
            <a:normAutofit/>
          </a:bodyPr>
          <a:lstStyle/>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Adversity equips us for more effective service</a:t>
            </a:r>
          </a:p>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Experiencing trials and tribulations enables us to offer comfort and encouragement to others</a:t>
            </a:r>
          </a:p>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Jesus Himself can be our great Comforter;      He suffered the various slings and arrows of life as we do</a:t>
            </a:r>
          </a:p>
        </p:txBody>
      </p:sp>
    </p:spTree>
    <p:extLst>
      <p:ext uri="{BB962C8B-B14F-4D97-AF65-F5344CB8AC3E}">
        <p14:creationId xmlns:p14="http://schemas.microsoft.com/office/powerpoint/2010/main" val="356631299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CD8056-8D4A-AF15-B507-D64B43F135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8F651E-848A-0CAC-9BF7-5867E024ED6D}"/>
              </a:ext>
            </a:extLst>
          </p:cNvPr>
          <p:cNvSpPr>
            <a:spLocks noGrp="1"/>
          </p:cNvSpPr>
          <p:nvPr>
            <p:ph type="title"/>
          </p:nvPr>
        </p:nvSpPr>
        <p:spPr>
          <a:xfrm>
            <a:off x="952500" y="321014"/>
            <a:ext cx="10287000" cy="1391054"/>
          </a:xfrm>
        </p:spPr>
        <p:txBody>
          <a:bodyPr>
            <a:norm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Service</a:t>
            </a:r>
            <a:endParaRPr lang="en-US" sz="3600" dirty="0"/>
          </a:p>
        </p:txBody>
      </p:sp>
      <p:sp>
        <p:nvSpPr>
          <p:cNvPr id="3" name="Content Placeholder 2">
            <a:extLst>
              <a:ext uri="{FF2B5EF4-FFF2-40B4-BE49-F238E27FC236}">
                <a16:creationId xmlns:a16="http://schemas.microsoft.com/office/drawing/2014/main" id="{112C82E7-6EAB-F628-AA55-3D633F647164}"/>
              </a:ext>
            </a:extLst>
          </p:cNvPr>
          <p:cNvSpPr>
            <a:spLocks noGrp="1"/>
          </p:cNvSpPr>
          <p:nvPr>
            <p:ph idx="1"/>
          </p:nvPr>
        </p:nvSpPr>
        <p:spPr>
          <a:xfrm>
            <a:off x="952500" y="1964987"/>
            <a:ext cx="10287000" cy="4211976"/>
          </a:xfrm>
        </p:spPr>
        <p:txBody>
          <a:bodyPr>
            <a:normAutofit/>
          </a:bodyPr>
          <a:lstStyle/>
          <a:p>
            <a:pPr marL="0" indent="0" algn="ctr">
              <a:buNone/>
            </a:pPr>
            <a:r>
              <a:rPr lang="en-US" sz="4400" b="1" dirty="0">
                <a:latin typeface="Calibri" panose="020F0502020204030204" pitchFamily="34" charset="0"/>
                <a:cs typeface="Calibri" panose="020F0502020204030204" pitchFamily="34" charset="0"/>
              </a:rPr>
              <a:t>QUESTION</a:t>
            </a:r>
            <a:endParaRPr lang="en-US" sz="3600" b="1" dirty="0">
              <a:latin typeface="Calibri" panose="020F0502020204030204" pitchFamily="34" charset="0"/>
              <a:cs typeface="Calibri" panose="020F0502020204030204" pitchFamily="34" charset="0"/>
            </a:endParaRPr>
          </a:p>
          <a:p>
            <a:pPr marL="0" indent="0" algn="ctr">
              <a:buNone/>
            </a:pPr>
            <a:r>
              <a:rPr lang="en-US" sz="4400" b="1" dirty="0">
                <a:latin typeface="Calibri" panose="020F0502020204030204" pitchFamily="34" charset="0"/>
                <a:cs typeface="Calibri" panose="020F0502020204030204" pitchFamily="34" charset="0"/>
              </a:rPr>
              <a:t>How did adversity equip you for God’s service?</a:t>
            </a:r>
          </a:p>
        </p:txBody>
      </p:sp>
    </p:spTree>
    <p:extLst>
      <p:ext uri="{BB962C8B-B14F-4D97-AF65-F5344CB8AC3E}">
        <p14:creationId xmlns:p14="http://schemas.microsoft.com/office/powerpoint/2010/main" val="60703876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CDDAF5-E710-A5E4-4A4B-A105A91BE7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389521-F3E2-E95D-E179-90056443BA77}"/>
              </a:ext>
            </a:extLst>
          </p:cNvPr>
          <p:cNvSpPr>
            <a:spLocks noGrp="1"/>
          </p:cNvSpPr>
          <p:nvPr>
            <p:ph type="title"/>
          </p:nvPr>
        </p:nvSpPr>
        <p:spPr>
          <a:xfrm>
            <a:off x="952500" y="408662"/>
            <a:ext cx="10287000" cy="1186674"/>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The Fellowship Of Suffering</a:t>
            </a:r>
            <a:endParaRPr lang="en-US" sz="32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F480603-9B5A-09A6-E284-0A9C07AC4A73}"/>
              </a:ext>
            </a:extLst>
          </p:cNvPr>
          <p:cNvSpPr>
            <a:spLocks noGrp="1"/>
          </p:cNvSpPr>
          <p:nvPr>
            <p:ph idx="1"/>
          </p:nvPr>
        </p:nvSpPr>
        <p:spPr>
          <a:xfrm>
            <a:off x="845496" y="2227734"/>
            <a:ext cx="10287000" cy="3764504"/>
          </a:xfrm>
        </p:spPr>
        <p:txBody>
          <a:bodyPr>
            <a:normAutofit/>
          </a:bodyPr>
          <a:lstStyle/>
          <a:p>
            <a:pPr marL="0" indent="0">
              <a:buNone/>
            </a:pPr>
            <a:r>
              <a:rPr lang="en-US" sz="3600" b="1" u="sng" dirty="0">
                <a:latin typeface="Calibri" panose="020F0502020204030204" pitchFamily="34" charset="0"/>
                <a:cs typeface="Calibri" panose="020F0502020204030204" pitchFamily="34" charset="0"/>
              </a:rPr>
              <a:t>Revelation 1:9</a:t>
            </a:r>
          </a:p>
          <a:p>
            <a:pPr marL="0" indent="0">
              <a:buNone/>
            </a:pPr>
            <a:r>
              <a:rPr lang="en-US" sz="3600" b="1" dirty="0">
                <a:latin typeface="Calibri" panose="020F0502020204030204" pitchFamily="34" charset="0"/>
                <a:cs typeface="Calibri" panose="020F0502020204030204" pitchFamily="34" charset="0"/>
              </a:rPr>
              <a:t>I, John, your brother and </a:t>
            </a:r>
            <a:r>
              <a:rPr lang="en-US" sz="3600" b="1" dirty="0">
                <a:solidFill>
                  <a:srgbClr val="FF0000"/>
                </a:solidFill>
                <a:latin typeface="Calibri" panose="020F0502020204030204" pitchFamily="34" charset="0"/>
                <a:cs typeface="Calibri" panose="020F0502020204030204" pitchFamily="34" charset="0"/>
              </a:rPr>
              <a:t>fellow</a:t>
            </a:r>
            <a:r>
              <a:rPr lang="en-US" sz="3600" b="1" dirty="0">
                <a:latin typeface="Calibri" panose="020F0502020204030204" pitchFamily="34" charset="0"/>
                <a:cs typeface="Calibri" panose="020F0502020204030204" pitchFamily="34" charset="0"/>
              </a:rPr>
              <a:t> </a:t>
            </a:r>
            <a:r>
              <a:rPr lang="en-US" sz="3600" b="1" dirty="0">
                <a:solidFill>
                  <a:srgbClr val="FF0000"/>
                </a:solidFill>
                <a:latin typeface="Calibri" panose="020F0502020204030204" pitchFamily="34" charset="0"/>
                <a:cs typeface="Calibri" panose="020F0502020204030204" pitchFamily="34" charset="0"/>
              </a:rPr>
              <a:t>partaker</a:t>
            </a:r>
            <a:r>
              <a:rPr lang="en-US" sz="3600" b="1" dirty="0">
                <a:latin typeface="Calibri" panose="020F0502020204030204" pitchFamily="34" charset="0"/>
                <a:cs typeface="Calibri" panose="020F0502020204030204" pitchFamily="34" charset="0"/>
              </a:rPr>
              <a:t> in the tribulation and kingdom and perseverance which are in Jesus…</a:t>
            </a: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368183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ABF5E-4041-6FAE-CEE7-18ED8840A9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500113-5638-294D-FB3A-6CFBE6590A99}"/>
              </a:ext>
            </a:extLst>
          </p:cNvPr>
          <p:cNvSpPr>
            <a:spLocks noGrp="1"/>
          </p:cNvSpPr>
          <p:nvPr>
            <p:ph type="title"/>
          </p:nvPr>
        </p:nvSpPr>
        <p:spPr>
          <a:xfrm>
            <a:off x="952500" y="408661"/>
            <a:ext cx="10287000" cy="116721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The Fellowship Of Suffering</a:t>
            </a:r>
            <a:endParaRPr lang="en-US" sz="3600" dirty="0"/>
          </a:p>
        </p:txBody>
      </p:sp>
      <p:sp>
        <p:nvSpPr>
          <p:cNvPr id="3" name="Content Placeholder 2">
            <a:extLst>
              <a:ext uri="{FF2B5EF4-FFF2-40B4-BE49-F238E27FC236}">
                <a16:creationId xmlns:a16="http://schemas.microsoft.com/office/drawing/2014/main" id="{F0FD0D3F-22B5-13C0-10B8-5B287D780D1D}"/>
              </a:ext>
            </a:extLst>
          </p:cNvPr>
          <p:cNvSpPr>
            <a:spLocks noGrp="1"/>
          </p:cNvSpPr>
          <p:nvPr>
            <p:ph idx="1"/>
          </p:nvPr>
        </p:nvSpPr>
        <p:spPr>
          <a:xfrm>
            <a:off x="952500" y="1945532"/>
            <a:ext cx="10287000" cy="4367718"/>
          </a:xfrm>
        </p:spPr>
        <p:txBody>
          <a:bodyPr>
            <a:normAutofit/>
          </a:bodyPr>
          <a:lstStyle/>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“Fellow partaker” – koinonia – translates into the English word “fellowship”.</a:t>
            </a:r>
          </a:p>
          <a:p>
            <a:pPr marL="800100" indent="-571500">
              <a:lnSpc>
                <a:spcPct val="115000"/>
              </a:lnSpc>
              <a:spcAft>
                <a:spcPts val="800"/>
              </a:spcAft>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Adversity produces a unique and profitable bond between believers</a:t>
            </a:r>
            <a:endParaRPr lang="en-US" sz="3400" kern="100" dirty="0">
              <a:latin typeface="Calibri" panose="020F0502020204030204" pitchFamily="34" charset="0"/>
              <a:ea typeface="Times New Roman" panose="02020603050405020304" pitchFamily="18" charset="0"/>
              <a:cs typeface="Calibri" panose="020F0502020204030204" pitchFamily="34" charset="0"/>
            </a:endParaRPr>
          </a:p>
          <a:p>
            <a:pPr marL="800100" indent="-571500">
              <a:lnSpc>
                <a:spcPct val="115000"/>
              </a:lnSpc>
              <a:spcAft>
                <a:spcPts val="800"/>
              </a:spcAft>
            </a:pPr>
            <a:r>
              <a:rPr lang="en-US" sz="3400" kern="100" dirty="0">
                <a:effectLst/>
                <a:latin typeface="Calibri" panose="020F0502020204030204" pitchFamily="34" charset="0"/>
                <a:ea typeface="Times New Roman" panose="02020603050405020304" pitchFamily="18" charset="0"/>
                <a:cs typeface="Calibri" panose="020F0502020204030204" pitchFamily="34" charset="0"/>
              </a:rPr>
              <a:t>Adversity builds st</a:t>
            </a:r>
            <a:r>
              <a:rPr lang="en-US" sz="3400" kern="100" dirty="0">
                <a:latin typeface="Calibri" panose="020F0502020204030204" pitchFamily="34" charset="0"/>
                <a:ea typeface="Times New Roman" panose="02020603050405020304" pitchFamily="18" charset="0"/>
                <a:cs typeface="Calibri" panose="020F0502020204030204" pitchFamily="34" charset="0"/>
              </a:rPr>
              <a:t>ronger bonds between believers</a:t>
            </a:r>
            <a:endParaRPr lang="en-US" sz="3600" kern="100"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424441566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61703-5FF7-9CCF-CC8F-12AD5BC2CF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1B1B8D-08DD-EB08-F4CC-86E2ABAC2A05}"/>
              </a:ext>
            </a:extLst>
          </p:cNvPr>
          <p:cNvSpPr>
            <a:spLocks noGrp="1"/>
          </p:cNvSpPr>
          <p:nvPr>
            <p:ph type="title"/>
          </p:nvPr>
        </p:nvSpPr>
        <p:spPr>
          <a:xfrm>
            <a:off x="952500" y="408661"/>
            <a:ext cx="10287000" cy="116721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The Fellowship Of Suffering</a:t>
            </a:r>
            <a:endParaRPr lang="en-US" sz="3600" dirty="0"/>
          </a:p>
        </p:txBody>
      </p:sp>
      <p:sp>
        <p:nvSpPr>
          <p:cNvPr id="3" name="Content Placeholder 2">
            <a:extLst>
              <a:ext uri="{FF2B5EF4-FFF2-40B4-BE49-F238E27FC236}">
                <a16:creationId xmlns:a16="http://schemas.microsoft.com/office/drawing/2014/main" id="{91176658-0A2A-AB90-5605-EDF70CD12D90}"/>
              </a:ext>
            </a:extLst>
          </p:cNvPr>
          <p:cNvSpPr>
            <a:spLocks noGrp="1"/>
          </p:cNvSpPr>
          <p:nvPr>
            <p:ph idx="1"/>
          </p:nvPr>
        </p:nvSpPr>
        <p:spPr>
          <a:xfrm>
            <a:off x="952500" y="1994170"/>
            <a:ext cx="10287000" cy="4319080"/>
          </a:xfrm>
        </p:spPr>
        <p:txBody>
          <a:bodyPr>
            <a:normAutofit/>
          </a:bodyPr>
          <a:lstStyle/>
          <a:p>
            <a:pPr marL="800100" indent="-571500">
              <a:lnSpc>
                <a:spcPct val="115000"/>
              </a:lnSpc>
              <a:spcAft>
                <a:spcPts val="800"/>
              </a:spcAft>
            </a:pPr>
            <a:r>
              <a:rPr lang="en-US" sz="3200" kern="100" dirty="0">
                <a:effectLst/>
                <a:latin typeface="Calibri" panose="020F0502020204030204" pitchFamily="34" charset="0"/>
                <a:ea typeface="Times New Roman" panose="02020603050405020304" pitchFamily="18" charset="0"/>
                <a:cs typeface="Times New Roman" panose="02020603050405020304" pitchFamily="18" charset="0"/>
              </a:rPr>
              <a:t>A similar bond exists between the different services of the US military</a:t>
            </a:r>
          </a:p>
          <a:p>
            <a:pPr marL="827532" lvl="1" indent="-571500">
              <a:lnSpc>
                <a:spcPct val="115000"/>
              </a:lnSpc>
              <a:spcAft>
                <a:spcPts val="800"/>
              </a:spcAft>
              <a:buFont typeface="Arial" panose="020B0604020202020204" pitchFamily="34" charset="0"/>
              <a:buChar char="•"/>
            </a:pPr>
            <a:r>
              <a:rPr lang="en-US" sz="3200" b="0" kern="100" dirty="0">
                <a:effectLst/>
                <a:latin typeface="Calibri" panose="020F0502020204030204" pitchFamily="34" charset="0"/>
                <a:ea typeface="Times New Roman" panose="02020603050405020304" pitchFamily="18" charset="0"/>
                <a:cs typeface="Times New Roman" panose="02020603050405020304" pitchFamily="18" charset="0"/>
              </a:rPr>
              <a:t>	Interbranc</a:t>
            </a:r>
            <a:r>
              <a:rPr lang="en-US" sz="3200" b="0" kern="100" dirty="0">
                <a:latin typeface="Calibri" panose="020F0502020204030204" pitchFamily="34" charset="0"/>
                <a:ea typeface="Times New Roman" panose="02020603050405020304" pitchFamily="18" charset="0"/>
                <a:cs typeface="Times New Roman" panose="02020603050405020304" pitchFamily="18" charset="0"/>
              </a:rPr>
              <a:t>h rivalries fall to the wayside if civilians try to take advantage of these rivalries.</a:t>
            </a:r>
          </a:p>
          <a:p>
            <a:pPr marL="827532" lvl="1" indent="-571500">
              <a:lnSpc>
                <a:spcPct val="115000"/>
              </a:lnSpc>
              <a:spcAft>
                <a:spcPts val="800"/>
              </a:spcAft>
              <a:buFont typeface="Arial" panose="020B0604020202020204" pitchFamily="34" charset="0"/>
              <a:buChar char="•"/>
            </a:pPr>
            <a:r>
              <a:rPr lang="en-US" sz="3200" b="0" kern="100" dirty="0">
                <a:effectLst/>
                <a:latin typeface="Calibri" panose="020F0502020204030204" pitchFamily="34" charset="0"/>
                <a:ea typeface="Times New Roman" panose="02020603050405020304" pitchFamily="18" charset="0"/>
                <a:cs typeface="Times New Roman" panose="02020603050405020304" pitchFamily="18" charset="0"/>
              </a:rPr>
              <a:t>Churches do well to emulate this world</a:t>
            </a:r>
            <a:r>
              <a:rPr lang="en-US" sz="3200" b="0" kern="100" dirty="0">
                <a:latin typeface="Calibri" panose="020F0502020204030204" pitchFamily="34" charset="0"/>
                <a:ea typeface="Times New Roman" panose="02020603050405020304" pitchFamily="18" charset="0"/>
                <a:cs typeface="Times New Roman" panose="02020603050405020304" pitchFamily="18" charset="0"/>
              </a:rPr>
              <a:t>ly example</a:t>
            </a:r>
            <a:endParaRPr lang="en-US" sz="3200" b="0" kern="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581714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B9B03A-15D2-A6CD-97FB-9612287B5E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09530A-D5D6-2E9D-D9FE-9A41849B7CE1}"/>
              </a:ext>
            </a:extLst>
          </p:cNvPr>
          <p:cNvSpPr>
            <a:spLocks noGrp="1"/>
          </p:cNvSpPr>
          <p:nvPr>
            <p:ph type="title"/>
          </p:nvPr>
        </p:nvSpPr>
        <p:spPr>
          <a:xfrm>
            <a:off x="952500" y="233465"/>
            <a:ext cx="10287000" cy="1391054"/>
          </a:xfrm>
        </p:spPr>
        <p:txBody>
          <a:bodyPr>
            <a:normAutofit fontScale="90000"/>
          </a:bodyPr>
          <a:lstStyle/>
          <a:p>
            <a:pPr algn="ctr"/>
            <a:r>
              <a:rPr lang="en-US" sz="40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4000" b="1" dirty="0">
                <a:effectLst/>
                <a:latin typeface="Calibri" panose="020F0502020204030204" pitchFamily="34" charset="0"/>
                <a:ea typeface="Aptos" panose="020B0004020202020204" pitchFamily="34" charset="0"/>
                <a:cs typeface="Calibri" panose="020F0502020204030204" pitchFamily="34" charset="0"/>
              </a:rPr>
            </a:br>
            <a:r>
              <a:rPr lang="en-US" sz="3600" b="1" cap="none" dirty="0">
                <a:effectLst/>
                <a:latin typeface="Calibri" panose="020F0502020204030204" pitchFamily="34" charset="0"/>
                <a:ea typeface="Times New Roman" panose="02020603050405020304" pitchFamily="18" charset="0"/>
                <a:cs typeface="Calibri" panose="020F0502020204030204" pitchFamily="34" charset="0"/>
              </a:rPr>
              <a:t>The Fellowship Of Suffering</a:t>
            </a:r>
            <a:endParaRPr lang="en-US" sz="3600" dirty="0"/>
          </a:p>
        </p:txBody>
      </p:sp>
      <p:sp>
        <p:nvSpPr>
          <p:cNvPr id="3" name="Content Placeholder 2">
            <a:extLst>
              <a:ext uri="{FF2B5EF4-FFF2-40B4-BE49-F238E27FC236}">
                <a16:creationId xmlns:a16="http://schemas.microsoft.com/office/drawing/2014/main" id="{54DEA8F1-EAE2-4600-D36A-E15B6F00EACD}"/>
              </a:ext>
            </a:extLst>
          </p:cNvPr>
          <p:cNvSpPr>
            <a:spLocks noGrp="1"/>
          </p:cNvSpPr>
          <p:nvPr>
            <p:ph idx="1"/>
          </p:nvPr>
        </p:nvSpPr>
        <p:spPr>
          <a:xfrm>
            <a:off x="952500" y="1964987"/>
            <a:ext cx="10287000" cy="4211976"/>
          </a:xfrm>
        </p:spPr>
        <p:txBody>
          <a:bodyPr>
            <a:normAutofit/>
          </a:bodyPr>
          <a:lstStyle/>
          <a:p>
            <a:pPr marL="0" indent="0" algn="ctr">
              <a:buNone/>
            </a:pPr>
            <a:r>
              <a:rPr lang="en-US" sz="4400" b="1" dirty="0">
                <a:latin typeface="Calibri" panose="020F0502020204030204" pitchFamily="34" charset="0"/>
                <a:cs typeface="Calibri" panose="020F0502020204030204" pitchFamily="34" charset="0"/>
              </a:rPr>
              <a:t>QUESTION</a:t>
            </a:r>
            <a:endParaRPr lang="en-US" sz="3600" b="1" dirty="0">
              <a:latin typeface="Calibri" panose="020F0502020204030204" pitchFamily="34" charset="0"/>
              <a:cs typeface="Calibri" panose="020F0502020204030204" pitchFamily="34" charset="0"/>
            </a:endParaRPr>
          </a:p>
          <a:p>
            <a:pPr marL="0" indent="0" algn="ctr">
              <a:buNone/>
            </a:pPr>
            <a:r>
              <a:rPr lang="en-US" sz="4400" b="1" dirty="0">
                <a:latin typeface="Calibri" panose="020F0502020204030204" pitchFamily="34" charset="0"/>
                <a:cs typeface="Calibri" panose="020F0502020204030204" pitchFamily="34" charset="0"/>
              </a:rPr>
              <a:t>How can we ensure we fellowship with other Christians?</a:t>
            </a:r>
          </a:p>
        </p:txBody>
      </p:sp>
    </p:spTree>
    <p:extLst>
      <p:ext uri="{BB962C8B-B14F-4D97-AF65-F5344CB8AC3E}">
        <p14:creationId xmlns:p14="http://schemas.microsoft.com/office/powerpoint/2010/main" val="312688064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AC6DB-4A13-3DA2-FF23-CFCBBDEB3D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88DD27-4EE3-FC13-A7AA-CAB9C1C110E5}"/>
              </a:ext>
            </a:extLst>
          </p:cNvPr>
          <p:cNvSpPr>
            <a:spLocks noGrp="1"/>
          </p:cNvSpPr>
          <p:nvPr>
            <p:ph type="title"/>
          </p:nvPr>
        </p:nvSpPr>
        <p:spPr>
          <a:xfrm>
            <a:off x="952500" y="408662"/>
            <a:ext cx="10287000" cy="1186674"/>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600" b="1" dirty="0">
                <a:effectLst/>
                <a:latin typeface="Calibri" panose="020F0502020204030204" pitchFamily="34" charset="0"/>
                <a:ea typeface="Aptos" panose="020B0004020202020204" pitchFamily="34" charset="0"/>
                <a:cs typeface="Calibri" panose="020F0502020204030204" pitchFamily="34" charset="0"/>
              </a:rPr>
              <a:t>R</a:t>
            </a: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elationship With God</a:t>
            </a:r>
            <a:endParaRPr lang="en-US" sz="32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3C7E2B19-565A-937F-A0B0-012B0924A632}"/>
              </a:ext>
            </a:extLst>
          </p:cNvPr>
          <p:cNvSpPr>
            <a:spLocks noGrp="1"/>
          </p:cNvSpPr>
          <p:nvPr>
            <p:ph idx="1"/>
          </p:nvPr>
        </p:nvSpPr>
        <p:spPr>
          <a:xfrm>
            <a:off x="952500" y="1692613"/>
            <a:ext cx="10287000" cy="4970834"/>
          </a:xfrm>
        </p:spPr>
        <p:txBody>
          <a:bodyPr>
            <a:normAutofit/>
          </a:bodyPr>
          <a:lstStyle/>
          <a:p>
            <a:pPr marL="0" indent="0">
              <a:buNone/>
            </a:pPr>
            <a:r>
              <a:rPr lang="en-US" sz="3600" b="1" u="sng" dirty="0">
                <a:latin typeface="Calibri" panose="020F0502020204030204" pitchFamily="34" charset="0"/>
                <a:cs typeface="Calibri" panose="020F0502020204030204" pitchFamily="34" charset="0"/>
              </a:rPr>
              <a:t>Job 42:5-6</a:t>
            </a:r>
          </a:p>
          <a:p>
            <a:pPr marL="0" indent="0">
              <a:buNone/>
            </a:pPr>
            <a:r>
              <a:rPr lang="en-US" sz="3600" b="1" dirty="0">
                <a:latin typeface="Calibri" panose="020F0502020204030204" pitchFamily="34" charset="0"/>
                <a:cs typeface="Calibri" panose="020F0502020204030204" pitchFamily="34" charset="0"/>
              </a:rPr>
              <a:t>“I have heard of You by the hearing of the ear; But now my eye sees You; there I retract and I repent in dust and ashes.”</a:t>
            </a:r>
          </a:p>
          <a:p>
            <a:pPr marL="804672" indent="-576072">
              <a:buNone/>
            </a:pPr>
            <a:r>
              <a:rPr lang="en-US" sz="3600" dirty="0">
                <a:latin typeface="Calibri" panose="020F0502020204030204" pitchFamily="34" charset="0"/>
                <a:cs typeface="Calibri" panose="020F0502020204030204" pitchFamily="34" charset="0"/>
              </a:rPr>
              <a:t>•	Adversity deepens our relationship with God.</a:t>
            </a:r>
          </a:p>
          <a:p>
            <a:pPr marL="804672" indent="-576072">
              <a:buNone/>
            </a:pPr>
            <a:r>
              <a:rPr lang="en-US" sz="3600" dirty="0">
                <a:latin typeface="Calibri" panose="020F0502020204030204" pitchFamily="34" charset="0"/>
                <a:cs typeface="Calibri" panose="020F0502020204030204" pitchFamily="34" charset="0"/>
              </a:rPr>
              <a:t>•	We learn to know God; not just know about God.</a:t>
            </a: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162582806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A24BF-BF23-891F-2D48-37509821DC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05A9DB-D19A-F7C5-2E5D-86881767FD1E}"/>
              </a:ext>
            </a:extLst>
          </p:cNvPr>
          <p:cNvSpPr>
            <a:spLocks noGrp="1"/>
          </p:cNvSpPr>
          <p:nvPr>
            <p:ph type="title"/>
          </p:nvPr>
        </p:nvSpPr>
        <p:spPr>
          <a:xfrm>
            <a:off x="952500" y="408662"/>
            <a:ext cx="10287000" cy="1186674"/>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600" b="1" dirty="0">
                <a:effectLst/>
                <a:latin typeface="Calibri" panose="020F0502020204030204" pitchFamily="34" charset="0"/>
                <a:ea typeface="Aptos" panose="020B0004020202020204" pitchFamily="34" charset="0"/>
                <a:cs typeface="Calibri" panose="020F0502020204030204" pitchFamily="34" charset="0"/>
              </a:rPr>
              <a:t>R</a:t>
            </a: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elationship With God</a:t>
            </a:r>
            <a:endParaRPr lang="en-US" sz="32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B6ECABFB-BF94-CE02-1913-DCEAE0B5176D}"/>
              </a:ext>
            </a:extLst>
          </p:cNvPr>
          <p:cNvSpPr>
            <a:spLocks noGrp="1"/>
          </p:cNvSpPr>
          <p:nvPr>
            <p:ph idx="1"/>
          </p:nvPr>
        </p:nvSpPr>
        <p:spPr>
          <a:xfrm>
            <a:off x="952500" y="1819073"/>
            <a:ext cx="10287000" cy="4630266"/>
          </a:xfrm>
        </p:spPr>
        <p:txBody>
          <a:bodyPr>
            <a:normAutofit lnSpcReduction="10000"/>
          </a:bodyPr>
          <a:lstStyle/>
          <a:p>
            <a:pPr marL="0" indent="0">
              <a:buNone/>
            </a:pPr>
            <a:r>
              <a:rPr lang="en-US" sz="3600" b="1" u="sng" dirty="0">
                <a:latin typeface="Calibri" panose="020F0502020204030204" pitchFamily="34" charset="0"/>
                <a:cs typeface="Calibri" panose="020F0502020204030204" pitchFamily="34" charset="0"/>
              </a:rPr>
              <a:t>Philippians 3:10-11</a:t>
            </a:r>
          </a:p>
          <a:p>
            <a:pPr marL="0" indent="0">
              <a:buNone/>
            </a:pPr>
            <a:r>
              <a:rPr lang="en-US" sz="3600" b="1" dirty="0">
                <a:latin typeface="Calibri" panose="020F0502020204030204" pitchFamily="34" charset="0"/>
                <a:cs typeface="Calibri" panose="020F0502020204030204" pitchFamily="34" charset="0"/>
              </a:rPr>
              <a:t>…that I may know Him and the power of His resurrection and the fellowship of His sufferings, being conformed to His death; in order that I may attain to the resurrection from the dead.</a:t>
            </a:r>
          </a:p>
          <a:p>
            <a:pPr marL="804672" indent="-576072">
              <a:buNone/>
            </a:pPr>
            <a:r>
              <a:rPr lang="en-US" sz="3600" dirty="0">
                <a:latin typeface="Calibri" panose="020F0502020204030204" pitchFamily="34" charset="0"/>
                <a:cs typeface="Calibri" panose="020F0502020204030204" pitchFamily="34" charset="0"/>
              </a:rPr>
              <a:t>•	The cry of every true believer – to know Jesus; to know him even better at the end of each day</a:t>
            </a:r>
          </a:p>
          <a:p>
            <a:pPr marL="0" indent="0">
              <a:buNone/>
            </a:pPr>
            <a:endParaRPr lang="en-US" sz="35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sz="3600" b="1" dirty="0">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392168643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3BCD4-7CEA-AF28-8D7D-44175E0F0B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512611-0C62-F3D4-85E1-0C3A1E103A4B}"/>
              </a:ext>
            </a:extLst>
          </p:cNvPr>
          <p:cNvSpPr>
            <a:spLocks noGrp="1"/>
          </p:cNvSpPr>
          <p:nvPr>
            <p:ph type="title"/>
          </p:nvPr>
        </p:nvSpPr>
        <p:spPr>
          <a:xfrm>
            <a:off x="952500" y="408661"/>
            <a:ext cx="10287000" cy="116721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600" b="1" dirty="0">
                <a:effectLst/>
                <a:latin typeface="Calibri" panose="020F0502020204030204" pitchFamily="34" charset="0"/>
                <a:ea typeface="Aptos" panose="020B0004020202020204" pitchFamily="34" charset="0"/>
                <a:cs typeface="Calibri" panose="020F0502020204030204" pitchFamily="34" charset="0"/>
              </a:rPr>
              <a:t>R</a:t>
            </a: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elationship With God</a:t>
            </a:r>
            <a:endParaRPr lang="en-US" sz="3600" dirty="0"/>
          </a:p>
        </p:txBody>
      </p:sp>
      <p:sp>
        <p:nvSpPr>
          <p:cNvPr id="3" name="Content Placeholder 2">
            <a:extLst>
              <a:ext uri="{FF2B5EF4-FFF2-40B4-BE49-F238E27FC236}">
                <a16:creationId xmlns:a16="http://schemas.microsoft.com/office/drawing/2014/main" id="{678BEA32-AD90-235C-7D4B-310B3973F021}"/>
              </a:ext>
            </a:extLst>
          </p:cNvPr>
          <p:cNvSpPr>
            <a:spLocks noGrp="1"/>
          </p:cNvSpPr>
          <p:nvPr>
            <p:ph idx="1"/>
          </p:nvPr>
        </p:nvSpPr>
        <p:spPr>
          <a:xfrm>
            <a:off x="952500" y="1994170"/>
            <a:ext cx="10287000" cy="4319080"/>
          </a:xfrm>
        </p:spPr>
        <p:txBody>
          <a:bodyPr>
            <a:normAutofit lnSpcReduction="10000"/>
          </a:bodyPr>
          <a:lstStyle/>
          <a:p>
            <a:pPr marL="0" marR="0" indent="0">
              <a:spcBef>
                <a:spcPts val="0"/>
              </a:spcBef>
              <a:buNone/>
            </a:pPr>
            <a:r>
              <a:rPr lang="en-US" sz="2800" b="1" kern="100" dirty="0">
                <a:effectLst/>
                <a:latin typeface="Calibri" panose="020F0502020204030204" pitchFamily="34" charset="0"/>
                <a:ea typeface="Times New Roman" panose="02020603050405020304" pitchFamily="18" charset="0"/>
                <a:cs typeface="Calibri" panose="020F0502020204030204" pitchFamily="34" charset="0"/>
              </a:rPr>
              <a:t>From: The Book of Praise – The Presbyterian Church of Canada </a:t>
            </a:r>
          </a:p>
          <a:p>
            <a:pPr marL="0" marR="0" indent="0">
              <a:spcBef>
                <a:spcPts val="0"/>
              </a:spcBef>
              <a:buNone/>
            </a:pPr>
            <a:r>
              <a:rPr lang="en-US" sz="2800" b="1" kern="100" dirty="0">
                <a:effectLst/>
                <a:latin typeface="Calibri" panose="020F0502020204030204" pitchFamily="34" charset="0"/>
                <a:ea typeface="Times New Roman" panose="02020603050405020304" pitchFamily="18" charset="0"/>
                <a:cs typeface="Calibri" panose="020F0502020204030204" pitchFamily="34" charset="0"/>
              </a:rPr>
              <a:t>Author: Richard of Chichester, c.1197-1253</a:t>
            </a:r>
          </a:p>
          <a:p>
            <a:pPr marL="0" marR="0" indent="0">
              <a:spcBef>
                <a:spcPts val="0"/>
              </a:spcBef>
              <a:buNone/>
            </a:pPr>
            <a:endParaRPr lang="en-US" sz="2800" b="1" kern="100" dirty="0">
              <a:effectLst/>
              <a:latin typeface="Calibri" panose="020F0502020204030204" pitchFamily="34" charset="0"/>
              <a:ea typeface="Times New Roman" panose="02020603050405020304" pitchFamily="18" charset="0"/>
              <a:cs typeface="Calibri" panose="020F0502020204030204" pitchFamily="34" charset="0"/>
            </a:endParaRPr>
          </a:p>
          <a:p>
            <a:pPr marL="0" marR="0" indent="0">
              <a:spcBef>
                <a:spcPts val="0"/>
              </a:spcBef>
              <a:buNone/>
            </a:pPr>
            <a:r>
              <a:rPr lang="en-US" sz="2800" b="1" kern="100" dirty="0">
                <a:effectLst/>
                <a:latin typeface="Calibri" panose="020F0502020204030204" pitchFamily="34" charset="0"/>
                <a:ea typeface="Times New Roman" panose="02020603050405020304" pitchFamily="18" charset="0"/>
                <a:cs typeface="Calibri" panose="020F0502020204030204" pitchFamily="34" charset="0"/>
              </a:rPr>
              <a:t>Day by day, dear Lord,</a:t>
            </a:r>
          </a:p>
          <a:p>
            <a:pPr marL="0" marR="0" indent="0">
              <a:spcBef>
                <a:spcPts val="0"/>
              </a:spcBef>
              <a:buNone/>
            </a:pPr>
            <a:r>
              <a:rPr lang="en-US" sz="2800" b="1" kern="100" dirty="0">
                <a:effectLst/>
                <a:latin typeface="Calibri" panose="020F0502020204030204" pitchFamily="34" charset="0"/>
                <a:ea typeface="Times New Roman" panose="02020603050405020304" pitchFamily="18" charset="0"/>
                <a:cs typeface="Calibri" panose="020F0502020204030204" pitchFamily="34" charset="0"/>
              </a:rPr>
              <a:t>Of thee three things I pray;</a:t>
            </a:r>
          </a:p>
          <a:p>
            <a:pPr marL="0" marR="0" indent="0">
              <a:spcBef>
                <a:spcPts val="0"/>
              </a:spcBef>
              <a:buNone/>
            </a:pPr>
            <a:r>
              <a:rPr lang="en-US" sz="2800" b="1" kern="100" dirty="0">
                <a:effectLst/>
                <a:latin typeface="Calibri" panose="020F0502020204030204" pitchFamily="34" charset="0"/>
                <a:ea typeface="Times New Roman" panose="02020603050405020304" pitchFamily="18" charset="0"/>
                <a:cs typeface="Calibri" panose="020F0502020204030204" pitchFamily="34" charset="0"/>
              </a:rPr>
              <a:t>To see thee more clearly,</a:t>
            </a:r>
          </a:p>
          <a:p>
            <a:pPr marL="0" marR="0" indent="0">
              <a:spcBef>
                <a:spcPts val="0"/>
              </a:spcBef>
              <a:buNone/>
            </a:pPr>
            <a:r>
              <a:rPr lang="en-US" sz="2800" b="1" kern="100" dirty="0">
                <a:effectLst/>
                <a:latin typeface="Calibri" panose="020F0502020204030204" pitchFamily="34" charset="0"/>
                <a:ea typeface="Times New Roman" panose="02020603050405020304" pitchFamily="18" charset="0"/>
                <a:cs typeface="Calibri" panose="020F0502020204030204" pitchFamily="34" charset="0"/>
              </a:rPr>
              <a:t>To love thee more dearly,</a:t>
            </a:r>
          </a:p>
          <a:p>
            <a:pPr marL="0" marR="0" indent="0">
              <a:spcBef>
                <a:spcPts val="0"/>
              </a:spcBef>
              <a:buNone/>
            </a:pPr>
            <a:r>
              <a:rPr lang="en-US" sz="2800" b="1" kern="100" dirty="0">
                <a:effectLst/>
                <a:latin typeface="Calibri" panose="020F0502020204030204" pitchFamily="34" charset="0"/>
                <a:ea typeface="Times New Roman" panose="02020603050405020304" pitchFamily="18" charset="0"/>
                <a:cs typeface="Calibri" panose="020F0502020204030204" pitchFamily="34" charset="0"/>
              </a:rPr>
              <a:t>To follow thee more nearly,</a:t>
            </a:r>
          </a:p>
          <a:p>
            <a:pPr marL="0" marR="0" indent="0">
              <a:spcBef>
                <a:spcPts val="0"/>
              </a:spcBef>
              <a:buNone/>
            </a:pPr>
            <a:r>
              <a:rPr lang="en-US" sz="2800" b="1" kern="100" dirty="0">
                <a:effectLst/>
                <a:latin typeface="Calibri" panose="020F0502020204030204" pitchFamily="34" charset="0"/>
                <a:ea typeface="Times New Roman" panose="02020603050405020304" pitchFamily="18" charset="0"/>
                <a:cs typeface="Calibri" panose="020F0502020204030204" pitchFamily="34" charset="0"/>
              </a:rPr>
              <a:t>Day by day.</a:t>
            </a:r>
          </a:p>
          <a:p>
            <a:pPr indent="0">
              <a:lnSpc>
                <a:spcPct val="115000"/>
              </a:lnSpc>
              <a:spcAft>
                <a:spcPts val="800"/>
              </a:spcAft>
              <a:buNone/>
            </a:pPr>
            <a:endParaRPr lang="en-US" sz="3200" b="0" kern="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5681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381096-A224-233E-D003-4835CF4856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ABAD69-E160-DFC6-A13D-1A6EDBBEF8CF}"/>
              </a:ext>
            </a:extLst>
          </p:cNvPr>
          <p:cNvSpPr>
            <a:spLocks noGrp="1"/>
          </p:cNvSpPr>
          <p:nvPr>
            <p:ph type="title"/>
          </p:nvPr>
        </p:nvSpPr>
        <p:spPr>
          <a:xfrm>
            <a:off x="952500" y="408662"/>
            <a:ext cx="10287000" cy="1069942"/>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 </a:t>
            </a:r>
            <a:r>
              <a:rPr lang="en-US" sz="3200" b="1" cap="none" dirty="0">
                <a:effectLst/>
                <a:latin typeface="Calibri" panose="020F0502020204030204" pitchFamily="34" charset="0"/>
                <a:ea typeface="Aptos" panose="020B0004020202020204" pitchFamily="34" charset="0"/>
                <a:cs typeface="Calibri" panose="020F0502020204030204" pitchFamily="34" charset="0"/>
              </a:rPr>
              <a:t>Introduction</a:t>
            </a:r>
            <a:endParaRPr lang="en-US" sz="3600" dirty="0"/>
          </a:p>
        </p:txBody>
      </p:sp>
      <p:sp>
        <p:nvSpPr>
          <p:cNvPr id="3" name="Content Placeholder 2">
            <a:extLst>
              <a:ext uri="{FF2B5EF4-FFF2-40B4-BE49-F238E27FC236}">
                <a16:creationId xmlns:a16="http://schemas.microsoft.com/office/drawing/2014/main" id="{8A14F55D-F9D4-7023-8065-80C4265EB549}"/>
              </a:ext>
            </a:extLst>
          </p:cNvPr>
          <p:cNvSpPr>
            <a:spLocks noGrp="1"/>
          </p:cNvSpPr>
          <p:nvPr>
            <p:ph idx="1"/>
          </p:nvPr>
        </p:nvSpPr>
        <p:spPr>
          <a:xfrm>
            <a:off x="952500" y="1731523"/>
            <a:ext cx="10287000" cy="4319081"/>
          </a:xfrm>
        </p:spPr>
        <p:txBody>
          <a:bodyPr>
            <a:normAutofit/>
          </a:bodyPr>
          <a:lstStyle/>
          <a:p>
            <a:pPr marL="342900" marR="0" lvl="0" indent="-342900">
              <a:lnSpc>
                <a:spcPct val="115000"/>
              </a:lnSpc>
              <a:buFont typeface="Symbol" panose="05050102010706020507" pitchFamily="18" charset="2"/>
              <a:buChar char=""/>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As the Father perfected His Son so he will do with us for His glory and our profit.</a:t>
            </a:r>
          </a:p>
          <a:p>
            <a:pPr marL="342900" marR="0" lvl="0" indent="-342900">
              <a:lnSpc>
                <a:spcPct val="115000"/>
              </a:lnSpc>
              <a:buFont typeface="Symbol" panose="05050102010706020507" pitchFamily="18" charset="2"/>
              <a:buChar char=""/>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We were </a:t>
            </a:r>
            <a:r>
              <a:rPr lang="en-US" sz="3600" kern="100" dirty="0">
                <a:latin typeface="Calibri" panose="020F0502020204030204" pitchFamily="34" charset="0"/>
                <a:ea typeface="Times New Roman" panose="02020603050405020304" pitchFamily="18" charset="0"/>
                <a:cs typeface="Calibri" panose="020F0502020204030204" pitchFamily="34" charset="0"/>
              </a:rPr>
              <a:t>drafted into His army </a:t>
            </a: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when He gave us new life. </a:t>
            </a:r>
          </a:p>
          <a:p>
            <a:pPr marL="342900" marR="0" lvl="0" indent="-342900">
              <a:lnSpc>
                <a:spcPct val="115000"/>
              </a:lnSpc>
              <a:buFont typeface="Symbol" panose="05050102010706020507" pitchFamily="18" charset="2"/>
              <a:buChar char=""/>
            </a:pPr>
            <a:r>
              <a:rPr lang="en-US" sz="3600" kern="100" dirty="0">
                <a:latin typeface="Calibri" panose="020F0502020204030204" pitchFamily="34" charset="0"/>
                <a:ea typeface="Times New Roman" panose="02020603050405020304" pitchFamily="18" charset="0"/>
                <a:cs typeface="Calibri" panose="020F0502020204030204" pitchFamily="34" charset="0"/>
              </a:rPr>
              <a:t>So what does He actually wish to accomplish in us? </a:t>
            </a:r>
            <a:endParaRPr lang="en-US" sz="3600" kern="100"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429171292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D34E6-8EC0-06C9-0872-54993C55AD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2E2C59-0E10-F728-0874-E74A2DEAF02D}"/>
              </a:ext>
            </a:extLst>
          </p:cNvPr>
          <p:cNvSpPr>
            <a:spLocks noGrp="1"/>
          </p:cNvSpPr>
          <p:nvPr>
            <p:ph type="title"/>
          </p:nvPr>
        </p:nvSpPr>
        <p:spPr>
          <a:xfrm>
            <a:off x="952500" y="408661"/>
            <a:ext cx="10287000" cy="1167219"/>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3600" b="1" dirty="0">
                <a:effectLst/>
                <a:latin typeface="Calibri" panose="020F0502020204030204" pitchFamily="34" charset="0"/>
                <a:ea typeface="Aptos" panose="020B0004020202020204" pitchFamily="34" charset="0"/>
                <a:cs typeface="Calibri" panose="020F0502020204030204" pitchFamily="34" charset="0"/>
              </a:rPr>
            </a:br>
            <a:r>
              <a:rPr lang="en-US" sz="3600" b="1" dirty="0">
                <a:effectLst/>
                <a:latin typeface="Calibri" panose="020F0502020204030204" pitchFamily="34" charset="0"/>
                <a:ea typeface="Aptos" panose="020B0004020202020204" pitchFamily="34" charset="0"/>
                <a:cs typeface="Calibri" panose="020F0502020204030204" pitchFamily="34" charset="0"/>
              </a:rPr>
              <a:t>R</a:t>
            </a:r>
            <a:r>
              <a:rPr lang="en-US" sz="3200" b="1" cap="none" dirty="0">
                <a:effectLst/>
                <a:latin typeface="Calibri" panose="020F0502020204030204" pitchFamily="34" charset="0"/>
                <a:ea typeface="Times New Roman" panose="02020603050405020304" pitchFamily="18" charset="0"/>
                <a:cs typeface="Calibri" panose="020F0502020204030204" pitchFamily="34" charset="0"/>
              </a:rPr>
              <a:t>elationship With God</a:t>
            </a:r>
            <a:endParaRPr lang="en-US" sz="3600" dirty="0"/>
          </a:p>
        </p:txBody>
      </p:sp>
      <p:sp>
        <p:nvSpPr>
          <p:cNvPr id="3" name="Content Placeholder 2">
            <a:extLst>
              <a:ext uri="{FF2B5EF4-FFF2-40B4-BE49-F238E27FC236}">
                <a16:creationId xmlns:a16="http://schemas.microsoft.com/office/drawing/2014/main" id="{8F7C96D5-EE9F-1FE4-0558-1718BE7DD335}"/>
              </a:ext>
            </a:extLst>
          </p:cNvPr>
          <p:cNvSpPr>
            <a:spLocks noGrp="1"/>
          </p:cNvSpPr>
          <p:nvPr>
            <p:ph idx="1"/>
          </p:nvPr>
        </p:nvSpPr>
        <p:spPr>
          <a:xfrm>
            <a:off x="952500" y="1994170"/>
            <a:ext cx="10287000" cy="4319080"/>
          </a:xfrm>
        </p:spPr>
        <p:txBody>
          <a:bodyPr>
            <a:normAutofit lnSpcReduction="10000"/>
          </a:bodyPr>
          <a:lstStyle/>
          <a:p>
            <a:pPr marL="800100" indent="-571500">
              <a:lnSpc>
                <a:spcPct val="115000"/>
              </a:lnSpc>
              <a:spcAft>
                <a:spcPts val="800"/>
              </a:spcAft>
            </a:pPr>
            <a:r>
              <a:rPr lang="en-US" sz="3200" kern="100" dirty="0">
                <a:effectLst/>
                <a:latin typeface="Calibri" panose="020F0502020204030204" pitchFamily="34" charset="0"/>
                <a:ea typeface="Times New Roman" panose="02020603050405020304" pitchFamily="18" charset="0"/>
                <a:cs typeface="Times New Roman" panose="02020603050405020304" pitchFamily="18" charset="0"/>
              </a:rPr>
              <a:t>Philippians 3:10 is a package deal… must endure suffering to fully enter into communion with the Lord Jesus.</a:t>
            </a:r>
            <a:endParaRPr lang="en-US" sz="3200" kern="100" dirty="0">
              <a:latin typeface="Calibri" panose="020F0502020204030204" pitchFamily="34" charset="0"/>
              <a:ea typeface="Times New Roman" panose="02020603050405020304" pitchFamily="18" charset="0"/>
              <a:cs typeface="Times New Roman" panose="02020603050405020304" pitchFamily="18" charset="0"/>
            </a:endParaRPr>
          </a:p>
          <a:p>
            <a:pPr marL="800100" indent="-571500">
              <a:lnSpc>
                <a:spcPct val="115000"/>
              </a:lnSpc>
              <a:spcAft>
                <a:spcPts val="800"/>
              </a:spcAft>
            </a:pPr>
            <a:r>
              <a:rPr lang="en-US" sz="3200" b="0" kern="100" dirty="0">
                <a:effectLst/>
                <a:latin typeface="Calibri" panose="020F0502020204030204" pitchFamily="34" charset="0"/>
                <a:ea typeface="Times New Roman" panose="02020603050405020304" pitchFamily="18" charset="0"/>
                <a:cs typeface="Times New Roman" panose="02020603050405020304" pitchFamily="18" charset="0"/>
              </a:rPr>
              <a:t>For the believer all pain has meaning; all adversity is profitable. </a:t>
            </a:r>
          </a:p>
          <a:p>
            <a:pPr marL="800100" indent="-571500">
              <a:lnSpc>
                <a:spcPct val="115000"/>
              </a:lnSpc>
              <a:spcAft>
                <a:spcPts val="800"/>
              </a:spcAft>
            </a:pPr>
            <a:r>
              <a:rPr lang="en-US" sz="3200" b="0" kern="100" dirty="0">
                <a:effectLst/>
                <a:latin typeface="Calibri" panose="020F0502020204030204" pitchFamily="34" charset="0"/>
                <a:ea typeface="Times New Roman" panose="02020603050405020304" pitchFamily="18" charset="0"/>
                <a:cs typeface="Times New Roman" panose="02020603050405020304" pitchFamily="18" charset="0"/>
              </a:rPr>
              <a:t>We must trust God that in some way He intends the trial for His glory and our profit.</a:t>
            </a:r>
          </a:p>
        </p:txBody>
      </p:sp>
    </p:spTree>
    <p:extLst>
      <p:ext uri="{BB962C8B-B14F-4D97-AF65-F5344CB8AC3E}">
        <p14:creationId xmlns:p14="http://schemas.microsoft.com/office/powerpoint/2010/main" val="16127923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3F901C-F0F3-7776-2417-26363803E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5B7A83-8608-8882-FDBD-539D3D2D149F}"/>
              </a:ext>
            </a:extLst>
          </p:cNvPr>
          <p:cNvSpPr>
            <a:spLocks noGrp="1"/>
          </p:cNvSpPr>
          <p:nvPr>
            <p:ph type="title"/>
          </p:nvPr>
        </p:nvSpPr>
        <p:spPr>
          <a:xfrm>
            <a:off x="952500" y="243193"/>
            <a:ext cx="10287000" cy="1391054"/>
          </a:xfrm>
        </p:spPr>
        <p:txBody>
          <a:bodyPr>
            <a:normAutofit fontScale="90000"/>
          </a:bodyPr>
          <a:lstStyle/>
          <a:p>
            <a:pPr algn="ctr"/>
            <a:r>
              <a:rPr lang="en-US" sz="4000" b="1" dirty="0">
                <a:effectLst/>
                <a:latin typeface="Calibri" panose="020F0502020204030204" pitchFamily="34" charset="0"/>
                <a:ea typeface="Aptos" panose="020B0004020202020204" pitchFamily="34" charset="0"/>
                <a:cs typeface="Calibri" panose="020F0502020204030204" pitchFamily="34" charset="0"/>
              </a:rPr>
              <a:t>Growing Through Adversity</a:t>
            </a:r>
            <a:br>
              <a:rPr lang="en-US" sz="4000" b="1" dirty="0">
                <a:effectLst/>
                <a:latin typeface="Calibri" panose="020F0502020204030204" pitchFamily="34" charset="0"/>
                <a:ea typeface="Aptos" panose="020B0004020202020204" pitchFamily="34" charset="0"/>
                <a:cs typeface="Calibri" panose="020F0502020204030204" pitchFamily="34" charset="0"/>
              </a:rPr>
            </a:br>
            <a:r>
              <a:rPr lang="en-US" sz="4000" b="1" dirty="0">
                <a:effectLst/>
                <a:latin typeface="Calibri" panose="020F0502020204030204" pitchFamily="34" charset="0"/>
                <a:ea typeface="Aptos" panose="020B0004020202020204" pitchFamily="34" charset="0"/>
                <a:cs typeface="Calibri" panose="020F0502020204030204" pitchFamily="34" charset="0"/>
              </a:rPr>
              <a:t>R</a:t>
            </a:r>
            <a:r>
              <a:rPr lang="en-US" sz="3600" b="1" cap="none" dirty="0">
                <a:effectLst/>
                <a:latin typeface="Calibri" panose="020F0502020204030204" pitchFamily="34" charset="0"/>
                <a:ea typeface="Times New Roman" panose="02020603050405020304" pitchFamily="18" charset="0"/>
                <a:cs typeface="Calibri" panose="020F0502020204030204" pitchFamily="34" charset="0"/>
              </a:rPr>
              <a:t>elationship With God</a:t>
            </a:r>
            <a:endParaRPr lang="en-US" sz="3600" dirty="0"/>
          </a:p>
        </p:txBody>
      </p:sp>
      <p:sp>
        <p:nvSpPr>
          <p:cNvPr id="3" name="Content Placeholder 2">
            <a:extLst>
              <a:ext uri="{FF2B5EF4-FFF2-40B4-BE49-F238E27FC236}">
                <a16:creationId xmlns:a16="http://schemas.microsoft.com/office/drawing/2014/main" id="{DEE61ADD-C3B1-7796-8EA4-4A15F2B25B4F}"/>
              </a:ext>
            </a:extLst>
          </p:cNvPr>
          <p:cNvSpPr>
            <a:spLocks noGrp="1"/>
          </p:cNvSpPr>
          <p:nvPr>
            <p:ph idx="1"/>
          </p:nvPr>
        </p:nvSpPr>
        <p:spPr>
          <a:xfrm>
            <a:off x="952500" y="1964987"/>
            <a:ext cx="10287000" cy="4211976"/>
          </a:xfrm>
        </p:spPr>
        <p:txBody>
          <a:bodyPr>
            <a:normAutofit/>
          </a:bodyPr>
          <a:lstStyle/>
          <a:p>
            <a:pPr marL="0" indent="0" algn="ctr">
              <a:buNone/>
            </a:pPr>
            <a:r>
              <a:rPr lang="en-US" sz="4400" b="1" dirty="0">
                <a:latin typeface="Calibri" panose="020F0502020204030204" pitchFamily="34" charset="0"/>
                <a:cs typeface="Calibri" panose="020F0502020204030204" pitchFamily="34" charset="0"/>
              </a:rPr>
              <a:t>QUESTION</a:t>
            </a:r>
            <a:endParaRPr lang="en-US" sz="3600" b="1" dirty="0">
              <a:latin typeface="Calibri" panose="020F0502020204030204" pitchFamily="34" charset="0"/>
              <a:cs typeface="Calibri" panose="020F0502020204030204" pitchFamily="34" charset="0"/>
            </a:endParaRPr>
          </a:p>
          <a:p>
            <a:pPr marL="0" indent="0" algn="ctr">
              <a:lnSpc>
                <a:spcPct val="100000"/>
              </a:lnSpc>
              <a:spcBef>
                <a:spcPts val="0"/>
              </a:spcBef>
              <a:buNone/>
            </a:pPr>
            <a:endParaRPr lang="en-US" sz="2000" b="1" dirty="0">
              <a:latin typeface="Calibri" panose="020F0502020204030204" pitchFamily="34" charset="0"/>
              <a:cs typeface="Calibri" panose="020F0502020204030204" pitchFamily="34" charset="0"/>
            </a:endParaRPr>
          </a:p>
          <a:p>
            <a:pPr marL="0" indent="0" algn="ctr">
              <a:lnSpc>
                <a:spcPct val="100000"/>
              </a:lnSpc>
              <a:spcBef>
                <a:spcPts val="0"/>
              </a:spcBef>
              <a:buNone/>
            </a:pPr>
            <a:r>
              <a:rPr lang="en-US" sz="4400" b="1" dirty="0">
                <a:latin typeface="Calibri" panose="020F0502020204030204" pitchFamily="34" charset="0"/>
                <a:cs typeface="Calibri" panose="020F0502020204030204" pitchFamily="34" charset="0"/>
              </a:rPr>
              <a:t>Have we learned better to “Consider it all joy, my brethren, when you encounter various trials…” ?</a:t>
            </a:r>
          </a:p>
        </p:txBody>
      </p:sp>
    </p:spTree>
    <p:extLst>
      <p:ext uri="{BB962C8B-B14F-4D97-AF65-F5344CB8AC3E}">
        <p14:creationId xmlns:p14="http://schemas.microsoft.com/office/powerpoint/2010/main" val="225113747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655E46-2866-44F4-D97C-C750EFF582D3}"/>
              </a:ext>
            </a:extLst>
          </p:cNvPr>
          <p:cNvSpPr>
            <a:spLocks noGrp="1"/>
          </p:cNvSpPr>
          <p:nvPr>
            <p:ph idx="1"/>
          </p:nvPr>
        </p:nvSpPr>
        <p:spPr>
          <a:xfrm>
            <a:off x="952500" y="573932"/>
            <a:ext cx="10287000" cy="6060331"/>
          </a:xfrm>
        </p:spPr>
        <p:txBody>
          <a:bodyPr>
            <a:normAutofit fontScale="92500" lnSpcReduction="10000"/>
          </a:bodyPr>
          <a:lstStyle/>
          <a:p>
            <a:pPr marL="0" indent="0" algn="ctr">
              <a:buNone/>
            </a:pPr>
            <a:r>
              <a:rPr lang="en-US" sz="4300" b="1" dirty="0">
                <a:latin typeface="Calibri" panose="020F0502020204030204" pitchFamily="34" charset="0"/>
                <a:cs typeface="Calibri" panose="020F0502020204030204" pitchFamily="34" charset="0"/>
              </a:rPr>
              <a:t>Habakkuk 3:17-19</a:t>
            </a:r>
          </a:p>
          <a:p>
            <a:pPr marL="0" indent="0">
              <a:buNone/>
            </a:pPr>
            <a:r>
              <a:rPr lang="en-US" sz="3900" b="1" dirty="0">
                <a:latin typeface="Calibri" panose="020F0502020204030204" pitchFamily="34" charset="0"/>
                <a:cs typeface="Calibri" panose="020F0502020204030204" pitchFamily="34" charset="0"/>
              </a:rPr>
              <a:t>Though the fig tree may not blossom, nor fruit be on the vines; though the labor of the olive may fail, and the fields yield no food; though the flock may be cut off from the fold, and there be no herd in the stalls; Yet I will rejoice in the LORD, I will joy in the God of my salvation. The LORD God is my strength; He will make my feet like deer’s feet</a:t>
            </a:r>
            <a:r>
              <a:rPr lang="en-US" sz="3900" b="1">
                <a:latin typeface="Calibri" panose="020F0502020204030204" pitchFamily="34" charset="0"/>
                <a:cs typeface="Calibri" panose="020F0502020204030204" pitchFamily="34" charset="0"/>
              </a:rPr>
              <a:t>, and </a:t>
            </a:r>
            <a:r>
              <a:rPr lang="en-US" sz="3900" b="1" dirty="0">
                <a:latin typeface="Calibri" panose="020F0502020204030204" pitchFamily="34" charset="0"/>
                <a:cs typeface="Calibri" panose="020F0502020204030204" pitchFamily="34" charset="0"/>
              </a:rPr>
              <a:t>He will make me walk on my high hills.</a:t>
            </a:r>
          </a:p>
          <a:p>
            <a:pPr marL="0" indent="0">
              <a:buNone/>
            </a:pPr>
            <a:endParaRPr lang="en-US" dirty="0"/>
          </a:p>
        </p:txBody>
      </p:sp>
    </p:spTree>
    <p:extLst>
      <p:ext uri="{BB962C8B-B14F-4D97-AF65-F5344CB8AC3E}">
        <p14:creationId xmlns:p14="http://schemas.microsoft.com/office/powerpoint/2010/main" val="928009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9DA06-2B50-CC9D-A518-E0ADF74853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96DBA2-8AA6-4070-B175-15C80B4D80B0}"/>
              </a:ext>
            </a:extLst>
          </p:cNvPr>
          <p:cNvSpPr>
            <a:spLocks noGrp="1"/>
          </p:cNvSpPr>
          <p:nvPr>
            <p:ph type="title"/>
          </p:nvPr>
        </p:nvSpPr>
        <p:spPr>
          <a:xfrm>
            <a:off x="952500" y="408661"/>
            <a:ext cx="10287000" cy="1157491"/>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 </a:t>
            </a:r>
            <a:r>
              <a:rPr lang="en-US" sz="3200" b="1" cap="none" dirty="0">
                <a:effectLst/>
                <a:latin typeface="Calibri" panose="020F0502020204030204" pitchFamily="34" charset="0"/>
                <a:ea typeface="Aptos" panose="020B0004020202020204" pitchFamily="34" charset="0"/>
                <a:cs typeface="Calibri" panose="020F0502020204030204" pitchFamily="34" charset="0"/>
              </a:rPr>
              <a:t>Introduction</a:t>
            </a:r>
            <a:endParaRPr lang="en-US" sz="3600" dirty="0"/>
          </a:p>
        </p:txBody>
      </p:sp>
      <p:sp>
        <p:nvSpPr>
          <p:cNvPr id="3" name="Content Placeholder 2">
            <a:extLst>
              <a:ext uri="{FF2B5EF4-FFF2-40B4-BE49-F238E27FC236}">
                <a16:creationId xmlns:a16="http://schemas.microsoft.com/office/drawing/2014/main" id="{99BE9F89-9EDA-1E1F-4D93-9CF0EE1E6CF2}"/>
              </a:ext>
            </a:extLst>
          </p:cNvPr>
          <p:cNvSpPr>
            <a:spLocks noGrp="1"/>
          </p:cNvSpPr>
          <p:nvPr>
            <p:ph idx="1"/>
          </p:nvPr>
        </p:nvSpPr>
        <p:spPr>
          <a:xfrm>
            <a:off x="952500" y="2081720"/>
            <a:ext cx="10287000" cy="3317132"/>
          </a:xfrm>
        </p:spPr>
        <p:txBody>
          <a:bodyPr>
            <a:normAutofit/>
          </a:bodyPr>
          <a:lstStyle/>
          <a:p>
            <a:pPr marL="0" marR="0" indent="0">
              <a:lnSpc>
                <a:spcPct val="115000"/>
              </a:lnSpc>
              <a:spcBef>
                <a:spcPts val="0"/>
              </a:spcBef>
              <a:buNone/>
            </a:pPr>
            <a:r>
              <a:rPr lang="en-US" sz="3600" b="1" u="sng" kern="100" dirty="0">
                <a:effectLst/>
                <a:latin typeface="Calibri" panose="020F0502020204030204" pitchFamily="34" charset="0"/>
                <a:ea typeface="Times New Roman" panose="02020603050405020304" pitchFamily="18" charset="0"/>
                <a:cs typeface="Calibri" panose="020F0502020204030204" pitchFamily="34" charset="0"/>
              </a:rPr>
              <a:t>Galatians 5:22</a:t>
            </a:r>
            <a:endParaRPr lang="en-US" sz="3600" u="sng" kern="100" dirty="0">
              <a:latin typeface="Calibri" panose="020F0502020204030204" pitchFamily="34" charset="0"/>
              <a:ea typeface="Times New Roman" panose="02020603050405020304" pitchFamily="18" charset="0"/>
              <a:cs typeface="Calibri" panose="020F0502020204030204" pitchFamily="34" charset="0"/>
            </a:endParaRPr>
          </a:p>
          <a:p>
            <a:pPr marL="0" marR="0" indent="0">
              <a:lnSpc>
                <a:spcPct val="115000"/>
              </a:lnSpc>
              <a:spcBef>
                <a:spcPts val="0"/>
              </a:spcBef>
              <a:buNone/>
            </a:pPr>
            <a:r>
              <a:rPr lang="en-US" sz="3600" b="1" kern="100" dirty="0">
                <a:effectLst/>
                <a:latin typeface="Calibri" panose="020F0502020204030204" pitchFamily="34" charset="0"/>
                <a:ea typeface="Times New Roman" panose="02020603050405020304" pitchFamily="18" charset="0"/>
                <a:cs typeface="Calibri" panose="020F0502020204030204" pitchFamily="34" charset="0"/>
              </a:rPr>
              <a:t>“But the fruit of the Spirit is love, joy, peace, patience, kindness, goodness, faithfulness, gentleness, self-control; against such things there is no law.”</a:t>
            </a:r>
          </a:p>
          <a:p>
            <a:pPr marL="0" marR="0" indent="0">
              <a:lnSpc>
                <a:spcPct val="115000"/>
              </a:lnSpc>
              <a:spcAft>
                <a:spcPts val="800"/>
              </a:spcAft>
              <a:buNone/>
            </a:pPr>
            <a:endParaRPr lang="en-US" sz="1800" kern="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7359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9EE91-C611-EE6C-34AA-310B5B41C2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95F153-6FB2-0EEB-F8EC-5AF090EC5821}"/>
              </a:ext>
            </a:extLst>
          </p:cNvPr>
          <p:cNvSpPr>
            <a:spLocks noGrp="1"/>
          </p:cNvSpPr>
          <p:nvPr>
            <p:ph type="title"/>
          </p:nvPr>
        </p:nvSpPr>
        <p:spPr>
          <a:xfrm>
            <a:off x="952500" y="408662"/>
            <a:ext cx="10287000" cy="1128308"/>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 </a:t>
            </a:r>
            <a:r>
              <a:rPr lang="en-US" sz="3200" b="1" cap="none" dirty="0">
                <a:effectLst/>
                <a:latin typeface="Calibri" panose="020F0502020204030204" pitchFamily="34" charset="0"/>
                <a:ea typeface="Aptos" panose="020B0004020202020204" pitchFamily="34" charset="0"/>
                <a:cs typeface="Calibri" panose="020F0502020204030204" pitchFamily="34" charset="0"/>
              </a:rPr>
              <a:t>Introduction</a:t>
            </a:r>
            <a:endParaRPr lang="en-US" sz="3600" dirty="0"/>
          </a:p>
        </p:txBody>
      </p:sp>
      <p:sp>
        <p:nvSpPr>
          <p:cNvPr id="3" name="Content Placeholder 2">
            <a:extLst>
              <a:ext uri="{FF2B5EF4-FFF2-40B4-BE49-F238E27FC236}">
                <a16:creationId xmlns:a16="http://schemas.microsoft.com/office/drawing/2014/main" id="{32388292-F66F-2131-D989-9D2CB67265DB}"/>
              </a:ext>
            </a:extLst>
          </p:cNvPr>
          <p:cNvSpPr>
            <a:spLocks noGrp="1"/>
          </p:cNvSpPr>
          <p:nvPr>
            <p:ph idx="1"/>
          </p:nvPr>
        </p:nvSpPr>
        <p:spPr>
          <a:xfrm>
            <a:off x="952500" y="1789889"/>
            <a:ext cx="10287000" cy="4396901"/>
          </a:xfrm>
        </p:spPr>
        <p:txBody>
          <a:bodyPr>
            <a:normAutofit/>
          </a:bodyPr>
          <a:lstStyle/>
          <a:p>
            <a:pPr marL="342900" marR="0" lvl="0" indent="-342900">
              <a:lnSpc>
                <a:spcPct val="115000"/>
              </a:lnSpc>
              <a:spcAft>
                <a:spcPts val="800"/>
              </a:spcAft>
              <a:buFont typeface="Symbol" panose="05050102010706020507" pitchFamily="18" charset="2"/>
              <a:buChar char=""/>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These traits can only be developed and matured through adversity and trials.</a:t>
            </a:r>
          </a:p>
          <a:p>
            <a:pPr marL="342900" marR="0" lvl="0" indent="-342900">
              <a:lnSpc>
                <a:spcPct val="115000"/>
              </a:lnSpc>
              <a:spcAft>
                <a:spcPts val="800"/>
              </a:spcAft>
              <a:buFont typeface="Symbol" panose="05050102010706020507" pitchFamily="18" charset="2"/>
              <a:buChar char=""/>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No one likes adversity – we try to keep it at bay,   or mitigate its effects</a:t>
            </a:r>
          </a:p>
          <a:p>
            <a:pPr marL="342900" marR="0" lvl="0" indent="-342900">
              <a:lnSpc>
                <a:spcPct val="115000"/>
              </a:lnSpc>
              <a:spcAft>
                <a:spcPts val="800"/>
              </a:spcAft>
              <a:buFont typeface="Symbol" panose="05050102010706020507" pitchFamily="18" charset="2"/>
              <a:buChar char=""/>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Even Jesus asked the Father if this cup could pass from Him?</a:t>
            </a:r>
          </a:p>
        </p:txBody>
      </p:sp>
    </p:spTree>
    <p:extLst>
      <p:ext uri="{BB962C8B-B14F-4D97-AF65-F5344CB8AC3E}">
        <p14:creationId xmlns:p14="http://schemas.microsoft.com/office/powerpoint/2010/main" val="1654563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9FD93-BBC9-2DCD-8FF3-A0E4B59E00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774A18-1657-691C-2E66-9CF2A5B64154}"/>
              </a:ext>
            </a:extLst>
          </p:cNvPr>
          <p:cNvSpPr>
            <a:spLocks noGrp="1"/>
          </p:cNvSpPr>
          <p:nvPr>
            <p:ph type="title"/>
          </p:nvPr>
        </p:nvSpPr>
        <p:spPr>
          <a:xfrm>
            <a:off x="952500" y="408661"/>
            <a:ext cx="10287000" cy="1215857"/>
          </a:xfrm>
        </p:spPr>
        <p:txBody>
          <a:bodyPr>
            <a:noAutofit/>
          </a:bodyPr>
          <a:lstStyle/>
          <a:p>
            <a:pPr algn="ctr"/>
            <a:r>
              <a:rPr lang="en-US" sz="3600" b="1" dirty="0">
                <a:effectLst/>
                <a:latin typeface="Calibri" panose="020F0502020204030204" pitchFamily="34" charset="0"/>
                <a:ea typeface="Aptos" panose="020B0004020202020204" pitchFamily="34" charset="0"/>
                <a:cs typeface="Calibri" panose="020F0502020204030204" pitchFamily="34" charset="0"/>
              </a:rPr>
              <a:t>Growing Through Adversity: </a:t>
            </a:r>
            <a:r>
              <a:rPr lang="en-US" sz="3200" b="1" cap="none" dirty="0">
                <a:effectLst/>
                <a:latin typeface="Calibri" panose="020F0502020204030204" pitchFamily="34" charset="0"/>
                <a:ea typeface="Aptos" panose="020B0004020202020204" pitchFamily="34" charset="0"/>
                <a:cs typeface="Calibri" panose="020F0502020204030204" pitchFamily="34" charset="0"/>
              </a:rPr>
              <a:t>Introduction</a:t>
            </a:r>
            <a:endParaRPr lang="en-US" sz="3600" dirty="0"/>
          </a:p>
        </p:txBody>
      </p:sp>
      <p:sp>
        <p:nvSpPr>
          <p:cNvPr id="3" name="Content Placeholder 2">
            <a:extLst>
              <a:ext uri="{FF2B5EF4-FFF2-40B4-BE49-F238E27FC236}">
                <a16:creationId xmlns:a16="http://schemas.microsoft.com/office/drawing/2014/main" id="{37ED735A-41A2-05A7-B135-64A5F143A6D2}"/>
              </a:ext>
            </a:extLst>
          </p:cNvPr>
          <p:cNvSpPr>
            <a:spLocks noGrp="1"/>
          </p:cNvSpPr>
          <p:nvPr>
            <p:ph idx="1"/>
          </p:nvPr>
        </p:nvSpPr>
        <p:spPr>
          <a:xfrm>
            <a:off x="952500" y="1731523"/>
            <a:ext cx="10287000" cy="4717815"/>
          </a:xfrm>
        </p:spPr>
        <p:txBody>
          <a:bodyPr>
            <a:normAutofit lnSpcReduction="10000"/>
          </a:bodyPr>
          <a:lstStyle/>
          <a:p>
            <a:pPr marL="342900" marR="0" lvl="0" indent="-342900">
              <a:lnSpc>
                <a:spcPct val="115000"/>
              </a:lnSpc>
              <a:spcAft>
                <a:spcPts val="800"/>
              </a:spcAft>
              <a:buFont typeface="Symbol" panose="05050102010706020507" pitchFamily="18" charset="2"/>
              <a:buChar char=""/>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James and Paul speak of rejoicing in trials (Romans 5:3-4)</a:t>
            </a:r>
          </a:p>
          <a:p>
            <a:pPr marL="342900" marR="0" lvl="0" indent="-342900">
              <a:lnSpc>
                <a:spcPct val="115000"/>
              </a:lnSpc>
              <a:spcAft>
                <a:spcPts val="800"/>
              </a:spcAft>
              <a:buFont typeface="Symbol" panose="05050102010706020507" pitchFamily="18" charset="2"/>
              <a:buChar char=""/>
            </a:pPr>
            <a:r>
              <a:rPr lang="en-US" sz="3600" kern="100" dirty="0">
                <a:latin typeface="Calibri" panose="020F0502020204030204" pitchFamily="34" charset="0"/>
                <a:ea typeface="Times New Roman" panose="02020603050405020304" pitchFamily="18" charset="0"/>
                <a:cs typeface="Calibri" panose="020F0502020204030204" pitchFamily="34" charset="0"/>
              </a:rPr>
              <a:t>Hard to swallow – like being told to allow yourself to be punched in the face repeatedly because it’ll feel so good when it stops.</a:t>
            </a:r>
          </a:p>
          <a:p>
            <a:pPr marL="342900" marR="0" lvl="0" indent="-342900">
              <a:lnSpc>
                <a:spcPct val="115000"/>
              </a:lnSpc>
              <a:spcAft>
                <a:spcPts val="800"/>
              </a:spcAft>
              <a:buFont typeface="Symbol" panose="05050102010706020507" pitchFamily="18" charset="2"/>
              <a:buChar char=""/>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Nevertheless it is God’s command to “count it all joy”</a:t>
            </a:r>
          </a:p>
        </p:txBody>
      </p:sp>
    </p:spTree>
    <p:extLst>
      <p:ext uri="{BB962C8B-B14F-4D97-AF65-F5344CB8AC3E}">
        <p14:creationId xmlns:p14="http://schemas.microsoft.com/office/powerpoint/2010/main" val="2939402724"/>
      </p:ext>
    </p:extLst>
  </p:cSld>
  <p:clrMapOvr>
    <a:masterClrMapping/>
  </p:clrMapOvr>
</p:sld>
</file>

<file path=ppt/theme/theme1.xml><?xml version="1.0" encoding="utf-8"?>
<a:theme xmlns:a="http://schemas.openxmlformats.org/drawingml/2006/main" name="AfterglowVTI">
  <a:themeElements>
    <a:clrScheme name="AnalogousFromRegularSeedLeftStep">
      <a:dk1>
        <a:srgbClr val="000000"/>
      </a:dk1>
      <a:lt1>
        <a:srgbClr val="FFFFFF"/>
      </a:lt1>
      <a:dk2>
        <a:srgbClr val="1B2830"/>
      </a:dk2>
      <a:lt2>
        <a:srgbClr val="F0F3F1"/>
      </a:lt2>
      <a:accent1>
        <a:srgbClr val="E32D9B"/>
      </a:accent1>
      <a:accent2>
        <a:srgbClr val="CD1BD1"/>
      </a:accent2>
      <a:accent3>
        <a:srgbClr val="932DE3"/>
      </a:accent3>
      <a:accent4>
        <a:srgbClr val="4E36D6"/>
      </a:accent4>
      <a:accent5>
        <a:srgbClr val="2D5EE3"/>
      </a:accent5>
      <a:accent6>
        <a:srgbClr val="1B98D1"/>
      </a:accent6>
      <a:hlink>
        <a:srgbClr val="349C5D"/>
      </a:hlink>
      <a:folHlink>
        <a:srgbClr val="7F7F7F"/>
      </a:folHlink>
    </a:clrScheme>
    <a:fontScheme name="Trade Gothic">
      <a:majorFont>
        <a:latin typeface="Trade Gothic Next Cond"/>
        <a:ea typeface=""/>
        <a:cs typeface=""/>
      </a:majorFont>
      <a:minorFont>
        <a:latin typeface="Trade Gothic Nex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fterglowVTI" id="{804DBEB7-1920-4C72-A0CB-091339F1875F}" vid="{D4C59F5A-9ECA-4C96-BDFD-0606A75324E3}"/>
    </a:ext>
  </a:extLst>
</a:theme>
</file>

<file path=docMetadata/LabelInfo.xml><?xml version="1.0" encoding="utf-8"?>
<clbl:labelList xmlns:clbl="http://schemas.microsoft.com/office/2020/mipLabelMetadata">
  <clbl:label id="{992de551-a210-47b7-b52a-b10dd81e32c9}" enabled="0" method="" siteId="{992de551-a210-47b7-b52a-b10dd81e32c9}" removed="1"/>
</clbl:labelList>
</file>

<file path=docProps/app.xml><?xml version="1.0" encoding="utf-8"?>
<Properties xmlns="http://schemas.openxmlformats.org/officeDocument/2006/extended-properties" xmlns:vt="http://schemas.openxmlformats.org/officeDocument/2006/docPropsVTypes">
  <TotalTime>876</TotalTime>
  <Words>2710</Words>
  <Application>Microsoft Office PowerPoint</Application>
  <PresentationFormat>Widescreen</PresentationFormat>
  <Paragraphs>259</Paragraphs>
  <Slides>62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62</vt:i4>
      </vt:variant>
    </vt:vector>
  </HeadingPairs>
  <TitlesOfParts>
    <vt:vector size="69" baseType="lpstr">
      <vt:lpstr>Arial</vt:lpstr>
      <vt:lpstr>Calibri</vt:lpstr>
      <vt:lpstr>Symbol</vt:lpstr>
      <vt:lpstr>Trade Gothic Next Cond</vt:lpstr>
      <vt:lpstr>Trade Gothic Next Light</vt:lpstr>
      <vt:lpstr>Wingdings</vt:lpstr>
      <vt:lpstr>AfterglowVTI</vt:lpstr>
      <vt:lpstr>Growing Through Adversity</vt:lpstr>
      <vt:lpstr>Growing Through Adversity: Introduction</vt:lpstr>
      <vt:lpstr>Growing Through Adversity: Introduction</vt:lpstr>
      <vt:lpstr>Growing Through Adversity: Introduction</vt:lpstr>
      <vt:lpstr>Growing Through Adversity: Introduction</vt:lpstr>
      <vt:lpstr>Growing Through Adversity: Introduction</vt:lpstr>
      <vt:lpstr>Growing Through Adversity: Introduction</vt:lpstr>
      <vt:lpstr>Growing Through Adversity: Introduction</vt:lpstr>
      <vt:lpstr>Growing Through Adversity: Introduction</vt:lpstr>
      <vt:lpstr>Growing Through Adversity: Introduction</vt:lpstr>
      <vt:lpstr>Growing Through Adversity: Introduction</vt:lpstr>
      <vt:lpstr>Growing Through Adversity: Introduction</vt:lpstr>
      <vt:lpstr>Growing Through Adversity: Introduction</vt:lpstr>
      <vt:lpstr>Growing Through Adversity: Introduction</vt:lpstr>
      <vt:lpstr>Growing Through Adversity Introduction</vt:lpstr>
      <vt:lpstr>Growing Through Adversity God Works Through Adversity</vt:lpstr>
      <vt:lpstr>Growing Through Adversity God Works Through Adversity</vt:lpstr>
      <vt:lpstr>Growing Through Adversity God Works Through Adversity</vt:lpstr>
      <vt:lpstr>Growing Through Adversity God Works Through Adversity</vt:lpstr>
      <vt:lpstr>Growing Through Adversity God Works Through Adversity</vt:lpstr>
      <vt:lpstr>Growing Through Adversity God Works Through Adversity</vt:lpstr>
      <vt:lpstr>Growing Through Adversity God Works Through Adversity</vt:lpstr>
      <vt:lpstr>Growing Through Adversity God Works Through Adversity</vt:lpstr>
      <vt:lpstr>Growing Through Adversity God Works Through Adversity</vt:lpstr>
      <vt:lpstr>Growing Through Adversity God Works Through Adversity</vt:lpstr>
      <vt:lpstr>Growing Through Adversity We Learn From Adversity</vt:lpstr>
      <vt:lpstr>Growing Through Adversity We Learn From Adversity</vt:lpstr>
      <vt:lpstr>Growing Through Adversity We Learn From Adversity</vt:lpstr>
      <vt:lpstr>Growing Through Adversity We Learn From Adversity</vt:lpstr>
      <vt:lpstr>Growing Through Adversity Pruning</vt:lpstr>
      <vt:lpstr>Growing Through Adversity Pruning</vt:lpstr>
      <vt:lpstr>Growing Through Adversity Pruning</vt:lpstr>
      <vt:lpstr>Growing Through Adversity Holiness</vt:lpstr>
      <vt:lpstr>Growing Through Adversity Holiness</vt:lpstr>
      <vt:lpstr>Growing Through Adversity Holiness</vt:lpstr>
      <vt:lpstr>Growing Through Adversity Dependence</vt:lpstr>
      <vt:lpstr>Growing Through Adversity Dependence</vt:lpstr>
      <vt:lpstr>Growing Through Adversity Dependence</vt:lpstr>
      <vt:lpstr>Growing Through Adversity Dependence</vt:lpstr>
      <vt:lpstr>Growing Through Adversity Dependence</vt:lpstr>
      <vt:lpstr>Growing Through Adversity Perseverance</vt:lpstr>
      <vt:lpstr>Growing Through Adversity Perseverance</vt:lpstr>
      <vt:lpstr>Growing Through Adversity Perseverance</vt:lpstr>
      <vt:lpstr>Growing Through Adversity Perseverance</vt:lpstr>
      <vt:lpstr>Growing Through Adversity Perseverance</vt:lpstr>
      <vt:lpstr>Growing Through Adversity Perseverance</vt:lpstr>
      <vt:lpstr>Growing Through Adversity Perseverance</vt:lpstr>
      <vt:lpstr>Growing Through Adversity Perseverance</vt:lpstr>
      <vt:lpstr>Growing Through Adversity Perseverance</vt:lpstr>
      <vt:lpstr>Growing Through Adversity Service</vt:lpstr>
      <vt:lpstr>Growing Through Adversity Service</vt:lpstr>
      <vt:lpstr>Growing Through Adversity Service</vt:lpstr>
      <vt:lpstr>Growing Through Adversity The Fellowship Of Suffering</vt:lpstr>
      <vt:lpstr>Growing Through Adversity The Fellowship Of Suffering</vt:lpstr>
      <vt:lpstr>Growing Through Adversity The Fellowship Of Suffering</vt:lpstr>
      <vt:lpstr>Growing Through Adversity The Fellowship Of Suffering</vt:lpstr>
      <vt:lpstr>Growing Through Adversity Relationship With God</vt:lpstr>
      <vt:lpstr>Growing Through Adversity Relationship With God</vt:lpstr>
      <vt:lpstr>Growing Through Adversity Relationship With God</vt:lpstr>
      <vt:lpstr>Growing Through Adversity Relationship With God</vt:lpstr>
      <vt:lpstr>Growing Through Adversity Relationship With God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Montaperto</dc:creator>
  <cp:lastModifiedBy>RichardSusan Montaperto</cp:lastModifiedBy>
  <cp:revision>3</cp:revision>
  <cp:lastPrinted>2024-11-23T20:03:44Z</cp:lastPrinted>
  <dcterms:created xsi:type="dcterms:W3CDTF">2024-10-07T20:50:25Z</dcterms:created>
  <dcterms:modified xsi:type="dcterms:W3CDTF">2024-11-24T11:20:45Z</dcterms:modified>
</cp:coreProperties>
</file>